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59" r:id="rId6"/>
    <p:sldId id="266" r:id="rId7"/>
    <p:sldId id="267" r:id="rId8"/>
    <p:sldId id="268" r:id="rId9"/>
    <p:sldId id="328" r:id="rId10"/>
    <p:sldId id="271" r:id="rId11"/>
    <p:sldId id="272" r:id="rId12"/>
    <p:sldId id="306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6" r:id="rId23"/>
    <p:sldId id="287" r:id="rId24"/>
    <p:sldId id="283" r:id="rId25"/>
    <p:sldId id="284" r:id="rId26"/>
    <p:sldId id="285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6B346-8440-4F07-B1A9-98FCF9F582E6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FB548671-B18A-41BA-9E39-93E46F4532DA}">
      <dgm:prSet phldrT="[Metin]"/>
      <dgm:spPr/>
      <dgm:t>
        <a:bodyPr/>
        <a:lstStyle/>
        <a:p>
          <a:r>
            <a:rPr lang="tr-TR" dirty="0"/>
            <a:t>Dolaşım Sistemi</a:t>
          </a:r>
        </a:p>
      </dgm:t>
    </dgm:pt>
    <dgm:pt modelId="{C6D8D6E5-8FD0-4743-950B-405234C67617}" type="parTrans" cxnId="{7851AF3D-A03B-44DC-9CE8-2B79EB3D9BD8}">
      <dgm:prSet/>
      <dgm:spPr/>
      <dgm:t>
        <a:bodyPr/>
        <a:lstStyle/>
        <a:p>
          <a:endParaRPr lang="tr-TR"/>
        </a:p>
      </dgm:t>
    </dgm:pt>
    <dgm:pt modelId="{C6E8CA4D-1BED-4746-930F-BC718140E0FF}" type="sibTrans" cxnId="{7851AF3D-A03B-44DC-9CE8-2B79EB3D9BD8}">
      <dgm:prSet/>
      <dgm:spPr/>
      <dgm:t>
        <a:bodyPr/>
        <a:lstStyle/>
        <a:p>
          <a:endParaRPr lang="tr-TR"/>
        </a:p>
      </dgm:t>
    </dgm:pt>
    <dgm:pt modelId="{1CD465FC-F47E-4764-9364-B9A32C39F19A}">
      <dgm:prSet phldrT="[Metin]"/>
      <dgm:spPr/>
      <dgm:t>
        <a:bodyPr/>
        <a:lstStyle/>
        <a:p>
          <a:r>
            <a:rPr lang="tr-TR" dirty="0"/>
            <a:t>Kalp</a:t>
          </a:r>
        </a:p>
      </dgm:t>
    </dgm:pt>
    <dgm:pt modelId="{EFC1EFFB-75EA-4C98-B997-A2096D4E6AA4}" type="parTrans" cxnId="{B8332E87-C91D-4A1D-B2BD-E3DA00D9F39D}">
      <dgm:prSet/>
      <dgm:spPr/>
      <dgm:t>
        <a:bodyPr/>
        <a:lstStyle/>
        <a:p>
          <a:endParaRPr lang="tr-TR"/>
        </a:p>
      </dgm:t>
    </dgm:pt>
    <dgm:pt modelId="{8095349D-9297-4D55-B3A5-D3190ADF158E}" type="sibTrans" cxnId="{B8332E87-C91D-4A1D-B2BD-E3DA00D9F39D}">
      <dgm:prSet/>
      <dgm:spPr/>
      <dgm:t>
        <a:bodyPr/>
        <a:lstStyle/>
        <a:p>
          <a:endParaRPr lang="tr-TR"/>
        </a:p>
      </dgm:t>
    </dgm:pt>
    <dgm:pt modelId="{84955C50-5806-418E-97AC-C1C633A8763C}">
      <dgm:prSet phldrT="[Metin]"/>
      <dgm:spPr/>
      <dgm:t>
        <a:bodyPr/>
        <a:lstStyle/>
        <a:p>
          <a:r>
            <a:rPr lang="tr-TR" dirty="0"/>
            <a:t>Damarlar</a:t>
          </a:r>
        </a:p>
      </dgm:t>
    </dgm:pt>
    <dgm:pt modelId="{43E3D252-0575-40C4-BB8F-CFF845F6E68A}" type="parTrans" cxnId="{7063C2E4-E2B2-4E27-8667-EF938E602B43}">
      <dgm:prSet/>
      <dgm:spPr/>
      <dgm:t>
        <a:bodyPr/>
        <a:lstStyle/>
        <a:p>
          <a:endParaRPr lang="tr-TR"/>
        </a:p>
      </dgm:t>
    </dgm:pt>
    <dgm:pt modelId="{C37304AB-545F-47FC-B011-C37AAAA45180}" type="sibTrans" cxnId="{7063C2E4-E2B2-4E27-8667-EF938E602B43}">
      <dgm:prSet/>
      <dgm:spPr/>
      <dgm:t>
        <a:bodyPr/>
        <a:lstStyle/>
        <a:p>
          <a:endParaRPr lang="tr-TR"/>
        </a:p>
      </dgm:t>
    </dgm:pt>
    <dgm:pt modelId="{9D96FA2A-99D4-481B-950B-A83015B911DC}">
      <dgm:prSet phldrT="[Metin]"/>
      <dgm:spPr/>
      <dgm:t>
        <a:bodyPr/>
        <a:lstStyle/>
        <a:p>
          <a:r>
            <a:rPr lang="tr-TR" dirty="0"/>
            <a:t>Kan</a:t>
          </a:r>
        </a:p>
      </dgm:t>
    </dgm:pt>
    <dgm:pt modelId="{F10DF8AF-2814-461C-9540-5F9053E91814}" type="parTrans" cxnId="{942299F4-3713-4CE4-A9AA-8523013C1A2D}">
      <dgm:prSet/>
      <dgm:spPr/>
      <dgm:t>
        <a:bodyPr/>
        <a:lstStyle/>
        <a:p>
          <a:endParaRPr lang="tr-TR"/>
        </a:p>
      </dgm:t>
    </dgm:pt>
    <dgm:pt modelId="{0B8E382A-3A27-4537-A509-81C410632C02}" type="sibTrans" cxnId="{942299F4-3713-4CE4-A9AA-8523013C1A2D}">
      <dgm:prSet/>
      <dgm:spPr/>
      <dgm:t>
        <a:bodyPr/>
        <a:lstStyle/>
        <a:p>
          <a:endParaRPr lang="tr-TR"/>
        </a:p>
      </dgm:t>
    </dgm:pt>
    <dgm:pt modelId="{A6AA7687-A7E6-40DB-B184-A92B10072A48}">
      <dgm:prSet phldrT="[Metin]"/>
      <dgm:spPr/>
      <dgm:t>
        <a:bodyPr/>
        <a:lstStyle/>
        <a:p>
          <a:r>
            <a:rPr lang="tr-TR" dirty="0"/>
            <a:t>Atardamar</a:t>
          </a:r>
        </a:p>
      </dgm:t>
    </dgm:pt>
    <dgm:pt modelId="{50D9C68A-638C-4177-BCB2-33DC5E52F9D6}" type="parTrans" cxnId="{DB6619B4-5950-4B6C-93B9-EDF452360074}">
      <dgm:prSet/>
      <dgm:spPr/>
      <dgm:t>
        <a:bodyPr/>
        <a:lstStyle/>
        <a:p>
          <a:endParaRPr lang="tr-TR"/>
        </a:p>
      </dgm:t>
    </dgm:pt>
    <dgm:pt modelId="{D6727BF1-FA83-4AF1-A1C6-47B415CE7D59}" type="sibTrans" cxnId="{DB6619B4-5950-4B6C-93B9-EDF452360074}">
      <dgm:prSet/>
      <dgm:spPr/>
      <dgm:t>
        <a:bodyPr/>
        <a:lstStyle/>
        <a:p>
          <a:endParaRPr lang="tr-TR"/>
        </a:p>
      </dgm:t>
    </dgm:pt>
    <dgm:pt modelId="{3E680A7F-7EE8-4145-8671-87A3E802696A}">
      <dgm:prSet phldrT="[Metin]"/>
      <dgm:spPr/>
      <dgm:t>
        <a:bodyPr/>
        <a:lstStyle/>
        <a:p>
          <a:r>
            <a:rPr lang="tr-TR" dirty="0"/>
            <a:t>Toplardamar</a:t>
          </a:r>
        </a:p>
      </dgm:t>
    </dgm:pt>
    <dgm:pt modelId="{19FEF5C3-A80C-4EC7-BFFE-125EA7CC7EEC}" type="parTrans" cxnId="{0ABCE958-8AD8-496B-83BF-76EB26F9CBBA}">
      <dgm:prSet/>
      <dgm:spPr/>
      <dgm:t>
        <a:bodyPr/>
        <a:lstStyle/>
        <a:p>
          <a:endParaRPr lang="tr-TR"/>
        </a:p>
      </dgm:t>
    </dgm:pt>
    <dgm:pt modelId="{3D7589A8-9A28-4528-A08B-4CAD92B38A3B}" type="sibTrans" cxnId="{0ABCE958-8AD8-496B-83BF-76EB26F9CBBA}">
      <dgm:prSet/>
      <dgm:spPr/>
      <dgm:t>
        <a:bodyPr/>
        <a:lstStyle/>
        <a:p>
          <a:endParaRPr lang="tr-TR"/>
        </a:p>
      </dgm:t>
    </dgm:pt>
    <dgm:pt modelId="{8AEA1D16-AFFC-496D-B750-C7E1DCF3B3EB}">
      <dgm:prSet phldrT="[Metin]"/>
      <dgm:spPr/>
      <dgm:t>
        <a:bodyPr/>
        <a:lstStyle/>
        <a:p>
          <a:r>
            <a:rPr lang="tr-TR" dirty="0"/>
            <a:t>Kılcal Damar</a:t>
          </a:r>
        </a:p>
      </dgm:t>
    </dgm:pt>
    <dgm:pt modelId="{578E4986-EEB5-4150-B2D4-D4AFA247A836}" type="parTrans" cxnId="{E2096E71-D0E0-4EAE-B610-8CBFA44633CE}">
      <dgm:prSet/>
      <dgm:spPr/>
      <dgm:t>
        <a:bodyPr/>
        <a:lstStyle/>
        <a:p>
          <a:endParaRPr lang="tr-TR"/>
        </a:p>
      </dgm:t>
    </dgm:pt>
    <dgm:pt modelId="{2908BF77-1C86-4033-8CDA-7D99DF63EFBC}" type="sibTrans" cxnId="{E2096E71-D0E0-4EAE-B610-8CBFA44633CE}">
      <dgm:prSet/>
      <dgm:spPr/>
      <dgm:t>
        <a:bodyPr/>
        <a:lstStyle/>
        <a:p>
          <a:endParaRPr lang="tr-TR"/>
        </a:p>
      </dgm:t>
    </dgm:pt>
    <dgm:pt modelId="{E7BD1BC8-600E-493C-A82F-F505B1A4A1E1}" type="pres">
      <dgm:prSet presAssocID="{7676B346-8440-4F07-B1A9-98FCF9F58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3ED9AAF-243A-461E-9BEF-F5302DE55119}" type="pres">
      <dgm:prSet presAssocID="{FB548671-B18A-41BA-9E39-93E46F4532DA}" presName="hierRoot1" presStyleCnt="0">
        <dgm:presLayoutVars>
          <dgm:hierBranch val="init"/>
        </dgm:presLayoutVars>
      </dgm:prSet>
      <dgm:spPr/>
    </dgm:pt>
    <dgm:pt modelId="{4161C64B-F652-4997-B220-21795331C30D}" type="pres">
      <dgm:prSet presAssocID="{FB548671-B18A-41BA-9E39-93E46F4532DA}" presName="rootComposite1" presStyleCnt="0"/>
      <dgm:spPr/>
    </dgm:pt>
    <dgm:pt modelId="{EF052499-E0CE-4FAD-ACD2-8D34AE108CA2}" type="pres">
      <dgm:prSet presAssocID="{FB548671-B18A-41BA-9E39-93E46F4532D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52771F-3FAF-4581-85BC-5B25B42ACF0F}" type="pres">
      <dgm:prSet presAssocID="{FB548671-B18A-41BA-9E39-93E46F4532DA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90D9523-9EA3-4FF5-AF59-C5FF95562CA7}" type="pres">
      <dgm:prSet presAssocID="{FB548671-B18A-41BA-9E39-93E46F4532DA}" presName="hierChild2" presStyleCnt="0"/>
      <dgm:spPr/>
    </dgm:pt>
    <dgm:pt modelId="{E1D044B0-6D03-4E22-A211-A98D1722213F}" type="pres">
      <dgm:prSet presAssocID="{EFC1EFFB-75EA-4C98-B997-A2096D4E6AA4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0969DC0-C2BB-40C7-A1BE-1D4D2D3323E3}" type="pres">
      <dgm:prSet presAssocID="{1CD465FC-F47E-4764-9364-B9A32C39F19A}" presName="hierRoot2" presStyleCnt="0">
        <dgm:presLayoutVars>
          <dgm:hierBranch val="init"/>
        </dgm:presLayoutVars>
      </dgm:prSet>
      <dgm:spPr/>
    </dgm:pt>
    <dgm:pt modelId="{3C6E4420-C82B-4DD4-B828-727D59BFB784}" type="pres">
      <dgm:prSet presAssocID="{1CD465FC-F47E-4764-9364-B9A32C39F19A}" presName="rootComposite" presStyleCnt="0"/>
      <dgm:spPr/>
    </dgm:pt>
    <dgm:pt modelId="{5244A6E7-B179-4D5E-853E-487BBEBA96BA}" type="pres">
      <dgm:prSet presAssocID="{1CD465FC-F47E-4764-9364-B9A32C39F19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3C4401-0FCE-49F5-A993-15E298CC95F3}" type="pres">
      <dgm:prSet presAssocID="{1CD465FC-F47E-4764-9364-B9A32C39F19A}" presName="rootConnector" presStyleLbl="node2" presStyleIdx="0" presStyleCnt="3"/>
      <dgm:spPr/>
      <dgm:t>
        <a:bodyPr/>
        <a:lstStyle/>
        <a:p>
          <a:endParaRPr lang="tr-TR"/>
        </a:p>
      </dgm:t>
    </dgm:pt>
    <dgm:pt modelId="{915A9D8C-1AC2-483E-A8B3-6AB8754DFFAB}" type="pres">
      <dgm:prSet presAssocID="{1CD465FC-F47E-4764-9364-B9A32C39F19A}" presName="hierChild4" presStyleCnt="0"/>
      <dgm:spPr/>
    </dgm:pt>
    <dgm:pt modelId="{3BBCD4C8-09B5-44A2-BDA9-6EABC470B03A}" type="pres">
      <dgm:prSet presAssocID="{1CD465FC-F47E-4764-9364-B9A32C39F19A}" presName="hierChild5" presStyleCnt="0"/>
      <dgm:spPr/>
    </dgm:pt>
    <dgm:pt modelId="{80E45225-8777-4F92-94F2-82A48F87E957}" type="pres">
      <dgm:prSet presAssocID="{43E3D252-0575-40C4-BB8F-CFF845F6E68A}" presName="Name37" presStyleLbl="parChTrans1D2" presStyleIdx="1" presStyleCnt="3"/>
      <dgm:spPr/>
      <dgm:t>
        <a:bodyPr/>
        <a:lstStyle/>
        <a:p>
          <a:endParaRPr lang="tr-TR"/>
        </a:p>
      </dgm:t>
    </dgm:pt>
    <dgm:pt modelId="{B998AF29-6825-435E-9186-1A332E869798}" type="pres">
      <dgm:prSet presAssocID="{84955C50-5806-418E-97AC-C1C633A8763C}" presName="hierRoot2" presStyleCnt="0">
        <dgm:presLayoutVars>
          <dgm:hierBranch val="init"/>
        </dgm:presLayoutVars>
      </dgm:prSet>
      <dgm:spPr/>
    </dgm:pt>
    <dgm:pt modelId="{DEF947D1-49D8-4E87-998A-82DD51BFE3D3}" type="pres">
      <dgm:prSet presAssocID="{84955C50-5806-418E-97AC-C1C633A8763C}" presName="rootComposite" presStyleCnt="0"/>
      <dgm:spPr/>
    </dgm:pt>
    <dgm:pt modelId="{F7834BAD-AEAE-4932-A49F-71A5FB21A339}" type="pres">
      <dgm:prSet presAssocID="{84955C50-5806-418E-97AC-C1C633A8763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ED9C96-C120-46CA-8400-503184E109A6}" type="pres">
      <dgm:prSet presAssocID="{84955C50-5806-418E-97AC-C1C633A8763C}" presName="rootConnector" presStyleLbl="node2" presStyleIdx="1" presStyleCnt="3"/>
      <dgm:spPr/>
      <dgm:t>
        <a:bodyPr/>
        <a:lstStyle/>
        <a:p>
          <a:endParaRPr lang="tr-TR"/>
        </a:p>
      </dgm:t>
    </dgm:pt>
    <dgm:pt modelId="{6BCE88EE-E1CE-4B2E-A7EC-B510BAFD9402}" type="pres">
      <dgm:prSet presAssocID="{84955C50-5806-418E-97AC-C1C633A8763C}" presName="hierChild4" presStyleCnt="0"/>
      <dgm:spPr/>
    </dgm:pt>
    <dgm:pt modelId="{D00B96E6-383B-4B3E-BF04-AF47308F44F0}" type="pres">
      <dgm:prSet presAssocID="{50D9C68A-638C-4177-BCB2-33DC5E52F9D6}" presName="Name37" presStyleLbl="parChTrans1D3" presStyleIdx="0" presStyleCnt="3"/>
      <dgm:spPr/>
      <dgm:t>
        <a:bodyPr/>
        <a:lstStyle/>
        <a:p>
          <a:endParaRPr lang="tr-TR"/>
        </a:p>
      </dgm:t>
    </dgm:pt>
    <dgm:pt modelId="{D91AA7CB-F0A4-4B23-8E75-4C883C0A3B62}" type="pres">
      <dgm:prSet presAssocID="{A6AA7687-A7E6-40DB-B184-A92B10072A48}" presName="hierRoot2" presStyleCnt="0">
        <dgm:presLayoutVars>
          <dgm:hierBranch val="init"/>
        </dgm:presLayoutVars>
      </dgm:prSet>
      <dgm:spPr/>
    </dgm:pt>
    <dgm:pt modelId="{1C95FA1B-9292-4536-9516-1E5D169AB2EB}" type="pres">
      <dgm:prSet presAssocID="{A6AA7687-A7E6-40DB-B184-A92B10072A48}" presName="rootComposite" presStyleCnt="0"/>
      <dgm:spPr/>
    </dgm:pt>
    <dgm:pt modelId="{46524121-7431-4DAC-AA8D-AFC3AA59EF92}" type="pres">
      <dgm:prSet presAssocID="{A6AA7687-A7E6-40DB-B184-A92B10072A4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2C0D01-A02B-45E9-AAA4-897814D28B07}" type="pres">
      <dgm:prSet presAssocID="{A6AA7687-A7E6-40DB-B184-A92B10072A48}" presName="rootConnector" presStyleLbl="node3" presStyleIdx="0" presStyleCnt="3"/>
      <dgm:spPr/>
      <dgm:t>
        <a:bodyPr/>
        <a:lstStyle/>
        <a:p>
          <a:endParaRPr lang="tr-TR"/>
        </a:p>
      </dgm:t>
    </dgm:pt>
    <dgm:pt modelId="{22540527-FFD2-46AB-94FA-402449DB381F}" type="pres">
      <dgm:prSet presAssocID="{A6AA7687-A7E6-40DB-B184-A92B10072A48}" presName="hierChild4" presStyleCnt="0"/>
      <dgm:spPr/>
    </dgm:pt>
    <dgm:pt modelId="{73F653DD-D376-464A-8DB2-B4B16310CE48}" type="pres">
      <dgm:prSet presAssocID="{A6AA7687-A7E6-40DB-B184-A92B10072A48}" presName="hierChild5" presStyleCnt="0"/>
      <dgm:spPr/>
    </dgm:pt>
    <dgm:pt modelId="{A1E34A80-1333-471B-A865-14C3FDB8B7C4}" type="pres">
      <dgm:prSet presAssocID="{19FEF5C3-A80C-4EC7-BFFE-125EA7CC7EEC}" presName="Name37" presStyleLbl="parChTrans1D3" presStyleIdx="1" presStyleCnt="3"/>
      <dgm:spPr/>
      <dgm:t>
        <a:bodyPr/>
        <a:lstStyle/>
        <a:p>
          <a:endParaRPr lang="tr-TR"/>
        </a:p>
      </dgm:t>
    </dgm:pt>
    <dgm:pt modelId="{A3760E86-A70A-4358-B55E-B7AD6AA37099}" type="pres">
      <dgm:prSet presAssocID="{3E680A7F-7EE8-4145-8671-87A3E802696A}" presName="hierRoot2" presStyleCnt="0">
        <dgm:presLayoutVars>
          <dgm:hierBranch val="init"/>
        </dgm:presLayoutVars>
      </dgm:prSet>
      <dgm:spPr/>
    </dgm:pt>
    <dgm:pt modelId="{70593195-E5FA-4713-B8B6-42A855A12089}" type="pres">
      <dgm:prSet presAssocID="{3E680A7F-7EE8-4145-8671-87A3E802696A}" presName="rootComposite" presStyleCnt="0"/>
      <dgm:spPr/>
    </dgm:pt>
    <dgm:pt modelId="{F3A5D595-560E-4DCC-900E-B9730584E462}" type="pres">
      <dgm:prSet presAssocID="{3E680A7F-7EE8-4145-8671-87A3E802696A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F1DC65-5E48-43F3-8053-8E8CEBBBC559}" type="pres">
      <dgm:prSet presAssocID="{3E680A7F-7EE8-4145-8671-87A3E802696A}" presName="rootConnector" presStyleLbl="node3" presStyleIdx="1" presStyleCnt="3"/>
      <dgm:spPr/>
      <dgm:t>
        <a:bodyPr/>
        <a:lstStyle/>
        <a:p>
          <a:endParaRPr lang="tr-TR"/>
        </a:p>
      </dgm:t>
    </dgm:pt>
    <dgm:pt modelId="{48E5C676-3D6F-41D3-8DA5-FFEC0D5EF121}" type="pres">
      <dgm:prSet presAssocID="{3E680A7F-7EE8-4145-8671-87A3E802696A}" presName="hierChild4" presStyleCnt="0"/>
      <dgm:spPr/>
    </dgm:pt>
    <dgm:pt modelId="{54B7C681-734D-4EA9-B720-F0B00C62F669}" type="pres">
      <dgm:prSet presAssocID="{3E680A7F-7EE8-4145-8671-87A3E802696A}" presName="hierChild5" presStyleCnt="0"/>
      <dgm:spPr/>
    </dgm:pt>
    <dgm:pt modelId="{A88E1BD4-CC41-441C-BAD2-F5124086E394}" type="pres">
      <dgm:prSet presAssocID="{578E4986-EEB5-4150-B2D4-D4AFA247A836}" presName="Name37" presStyleLbl="parChTrans1D3" presStyleIdx="2" presStyleCnt="3"/>
      <dgm:spPr/>
      <dgm:t>
        <a:bodyPr/>
        <a:lstStyle/>
        <a:p>
          <a:endParaRPr lang="tr-TR"/>
        </a:p>
      </dgm:t>
    </dgm:pt>
    <dgm:pt modelId="{AA46B693-D26D-4D56-9E4C-D7798A16DE41}" type="pres">
      <dgm:prSet presAssocID="{8AEA1D16-AFFC-496D-B750-C7E1DCF3B3EB}" presName="hierRoot2" presStyleCnt="0">
        <dgm:presLayoutVars>
          <dgm:hierBranch val="init"/>
        </dgm:presLayoutVars>
      </dgm:prSet>
      <dgm:spPr/>
    </dgm:pt>
    <dgm:pt modelId="{4E6D5A56-6D5E-4EED-92C5-C02608EF959A}" type="pres">
      <dgm:prSet presAssocID="{8AEA1D16-AFFC-496D-B750-C7E1DCF3B3EB}" presName="rootComposite" presStyleCnt="0"/>
      <dgm:spPr/>
    </dgm:pt>
    <dgm:pt modelId="{73545C01-F44B-488C-B332-1CBF1A441233}" type="pres">
      <dgm:prSet presAssocID="{8AEA1D16-AFFC-496D-B750-C7E1DCF3B3E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D50A98-945C-4D79-8127-38AD40A90AA2}" type="pres">
      <dgm:prSet presAssocID="{8AEA1D16-AFFC-496D-B750-C7E1DCF3B3EB}" presName="rootConnector" presStyleLbl="node3" presStyleIdx="2" presStyleCnt="3"/>
      <dgm:spPr/>
      <dgm:t>
        <a:bodyPr/>
        <a:lstStyle/>
        <a:p>
          <a:endParaRPr lang="tr-TR"/>
        </a:p>
      </dgm:t>
    </dgm:pt>
    <dgm:pt modelId="{FFAD4A2A-9EA1-4BBC-8500-6104AFC31AD6}" type="pres">
      <dgm:prSet presAssocID="{8AEA1D16-AFFC-496D-B750-C7E1DCF3B3EB}" presName="hierChild4" presStyleCnt="0"/>
      <dgm:spPr/>
    </dgm:pt>
    <dgm:pt modelId="{AFC556F3-ED34-4EA0-BA54-F5B6CE109A5D}" type="pres">
      <dgm:prSet presAssocID="{8AEA1D16-AFFC-496D-B750-C7E1DCF3B3EB}" presName="hierChild5" presStyleCnt="0"/>
      <dgm:spPr/>
    </dgm:pt>
    <dgm:pt modelId="{A70586F7-A6EE-4335-A004-BF9F1A44D161}" type="pres">
      <dgm:prSet presAssocID="{84955C50-5806-418E-97AC-C1C633A8763C}" presName="hierChild5" presStyleCnt="0"/>
      <dgm:spPr/>
    </dgm:pt>
    <dgm:pt modelId="{8D445983-21C4-4B10-9127-4AC84A6955FD}" type="pres">
      <dgm:prSet presAssocID="{F10DF8AF-2814-461C-9540-5F9053E91814}" presName="Name37" presStyleLbl="parChTrans1D2" presStyleIdx="2" presStyleCnt="3"/>
      <dgm:spPr/>
      <dgm:t>
        <a:bodyPr/>
        <a:lstStyle/>
        <a:p>
          <a:endParaRPr lang="tr-TR"/>
        </a:p>
      </dgm:t>
    </dgm:pt>
    <dgm:pt modelId="{902B7D20-B15F-4162-8719-200EFF42D241}" type="pres">
      <dgm:prSet presAssocID="{9D96FA2A-99D4-481B-950B-A83015B911DC}" presName="hierRoot2" presStyleCnt="0">
        <dgm:presLayoutVars>
          <dgm:hierBranch val="init"/>
        </dgm:presLayoutVars>
      </dgm:prSet>
      <dgm:spPr/>
    </dgm:pt>
    <dgm:pt modelId="{D3724D8C-130C-4A35-847B-D916D6EB7181}" type="pres">
      <dgm:prSet presAssocID="{9D96FA2A-99D4-481B-950B-A83015B911DC}" presName="rootComposite" presStyleCnt="0"/>
      <dgm:spPr/>
    </dgm:pt>
    <dgm:pt modelId="{CC92F128-9D85-4DAC-8F40-86C4211EBBFF}" type="pres">
      <dgm:prSet presAssocID="{9D96FA2A-99D4-481B-950B-A83015B911D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FF5F4E-442D-4E9D-A3F1-8D34ADCFF457}" type="pres">
      <dgm:prSet presAssocID="{9D96FA2A-99D4-481B-950B-A83015B911DC}" presName="rootConnector" presStyleLbl="node2" presStyleIdx="2" presStyleCnt="3"/>
      <dgm:spPr/>
      <dgm:t>
        <a:bodyPr/>
        <a:lstStyle/>
        <a:p>
          <a:endParaRPr lang="tr-TR"/>
        </a:p>
      </dgm:t>
    </dgm:pt>
    <dgm:pt modelId="{478328FF-83BD-469A-A0E9-02BA7B5EFC93}" type="pres">
      <dgm:prSet presAssocID="{9D96FA2A-99D4-481B-950B-A83015B911DC}" presName="hierChild4" presStyleCnt="0"/>
      <dgm:spPr/>
    </dgm:pt>
    <dgm:pt modelId="{55C51F2A-36DB-4527-BDB5-B1A78C750799}" type="pres">
      <dgm:prSet presAssocID="{9D96FA2A-99D4-481B-950B-A83015B911DC}" presName="hierChild5" presStyleCnt="0"/>
      <dgm:spPr/>
    </dgm:pt>
    <dgm:pt modelId="{A616EBC0-481D-4C8B-B9E0-E975D8F7283A}" type="pres">
      <dgm:prSet presAssocID="{FB548671-B18A-41BA-9E39-93E46F4532DA}" presName="hierChild3" presStyleCnt="0"/>
      <dgm:spPr/>
    </dgm:pt>
  </dgm:ptLst>
  <dgm:cxnLst>
    <dgm:cxn modelId="{D1141DD1-86C5-4082-912F-676A03B898DE}" type="presOf" srcId="{1CD465FC-F47E-4764-9364-B9A32C39F19A}" destId="{5C3C4401-0FCE-49F5-A993-15E298CC95F3}" srcOrd="1" destOrd="0" presId="urn:microsoft.com/office/officeart/2005/8/layout/orgChart1"/>
    <dgm:cxn modelId="{D680B83D-D05D-4E6D-9E6C-84E59A873098}" type="presOf" srcId="{A6AA7687-A7E6-40DB-B184-A92B10072A48}" destId="{46524121-7431-4DAC-AA8D-AFC3AA59EF92}" srcOrd="0" destOrd="0" presId="urn:microsoft.com/office/officeart/2005/8/layout/orgChart1"/>
    <dgm:cxn modelId="{60A714A5-6D12-4E89-9D3D-8C5FDB128583}" type="presOf" srcId="{FB548671-B18A-41BA-9E39-93E46F4532DA}" destId="{EF052499-E0CE-4FAD-ACD2-8D34AE108CA2}" srcOrd="0" destOrd="0" presId="urn:microsoft.com/office/officeart/2005/8/layout/orgChart1"/>
    <dgm:cxn modelId="{70915DD8-15F0-4D11-B01D-EE4548F8707A}" type="presOf" srcId="{F10DF8AF-2814-461C-9540-5F9053E91814}" destId="{8D445983-21C4-4B10-9127-4AC84A6955FD}" srcOrd="0" destOrd="0" presId="urn:microsoft.com/office/officeart/2005/8/layout/orgChart1"/>
    <dgm:cxn modelId="{C7DDE4FE-C969-46D3-8BD3-80C3DBE672AF}" type="presOf" srcId="{9D96FA2A-99D4-481B-950B-A83015B911DC}" destId="{34FF5F4E-442D-4E9D-A3F1-8D34ADCFF457}" srcOrd="1" destOrd="0" presId="urn:microsoft.com/office/officeart/2005/8/layout/orgChart1"/>
    <dgm:cxn modelId="{DB6619B4-5950-4B6C-93B9-EDF452360074}" srcId="{84955C50-5806-418E-97AC-C1C633A8763C}" destId="{A6AA7687-A7E6-40DB-B184-A92B10072A48}" srcOrd="0" destOrd="0" parTransId="{50D9C68A-638C-4177-BCB2-33DC5E52F9D6}" sibTransId="{D6727BF1-FA83-4AF1-A1C6-47B415CE7D59}"/>
    <dgm:cxn modelId="{EFF4D9E1-613C-4497-B6A7-ACA7D0821EA0}" type="presOf" srcId="{7676B346-8440-4F07-B1A9-98FCF9F582E6}" destId="{E7BD1BC8-600E-493C-A82F-F505B1A4A1E1}" srcOrd="0" destOrd="0" presId="urn:microsoft.com/office/officeart/2005/8/layout/orgChart1"/>
    <dgm:cxn modelId="{D9D10A2D-23C5-4B1C-AE42-3B757DEF2B4D}" type="presOf" srcId="{FB548671-B18A-41BA-9E39-93E46F4532DA}" destId="{3452771F-3FAF-4581-85BC-5B25B42ACF0F}" srcOrd="1" destOrd="0" presId="urn:microsoft.com/office/officeart/2005/8/layout/orgChart1"/>
    <dgm:cxn modelId="{E8813588-C793-4E37-9206-F7BEFF973534}" type="presOf" srcId="{9D96FA2A-99D4-481B-950B-A83015B911DC}" destId="{CC92F128-9D85-4DAC-8F40-86C4211EBBFF}" srcOrd="0" destOrd="0" presId="urn:microsoft.com/office/officeart/2005/8/layout/orgChart1"/>
    <dgm:cxn modelId="{482E95BC-2717-4F68-93A7-8DE68E982824}" type="presOf" srcId="{43E3D252-0575-40C4-BB8F-CFF845F6E68A}" destId="{80E45225-8777-4F92-94F2-82A48F87E957}" srcOrd="0" destOrd="0" presId="urn:microsoft.com/office/officeart/2005/8/layout/orgChart1"/>
    <dgm:cxn modelId="{C9456EC7-663E-4251-B720-DFF74F904D1D}" type="presOf" srcId="{8AEA1D16-AFFC-496D-B750-C7E1DCF3B3EB}" destId="{DCD50A98-945C-4D79-8127-38AD40A90AA2}" srcOrd="1" destOrd="0" presId="urn:microsoft.com/office/officeart/2005/8/layout/orgChart1"/>
    <dgm:cxn modelId="{BA5D1C3D-8A3B-4438-A311-71802B2C640C}" type="presOf" srcId="{3E680A7F-7EE8-4145-8671-87A3E802696A}" destId="{F3A5D595-560E-4DCC-900E-B9730584E462}" srcOrd="0" destOrd="0" presId="urn:microsoft.com/office/officeart/2005/8/layout/orgChart1"/>
    <dgm:cxn modelId="{41CD3CFB-D29C-4549-8A2B-535F658C7FD1}" type="presOf" srcId="{3E680A7F-7EE8-4145-8671-87A3E802696A}" destId="{CBF1DC65-5E48-43F3-8053-8E8CEBBBC559}" srcOrd="1" destOrd="0" presId="urn:microsoft.com/office/officeart/2005/8/layout/orgChart1"/>
    <dgm:cxn modelId="{D3FF72C5-A06B-4752-A438-DD9A39CC5880}" type="presOf" srcId="{1CD465FC-F47E-4764-9364-B9A32C39F19A}" destId="{5244A6E7-B179-4D5E-853E-487BBEBA96BA}" srcOrd="0" destOrd="0" presId="urn:microsoft.com/office/officeart/2005/8/layout/orgChart1"/>
    <dgm:cxn modelId="{7E04A0B9-6C6C-4C44-AF0E-4DB348983793}" type="presOf" srcId="{84955C50-5806-418E-97AC-C1C633A8763C}" destId="{B9ED9C96-C120-46CA-8400-503184E109A6}" srcOrd="1" destOrd="0" presId="urn:microsoft.com/office/officeart/2005/8/layout/orgChart1"/>
    <dgm:cxn modelId="{3673422A-8B29-42CB-8694-7F89CEBB8EF7}" type="presOf" srcId="{50D9C68A-638C-4177-BCB2-33DC5E52F9D6}" destId="{D00B96E6-383B-4B3E-BF04-AF47308F44F0}" srcOrd="0" destOrd="0" presId="urn:microsoft.com/office/officeart/2005/8/layout/orgChart1"/>
    <dgm:cxn modelId="{7063C2E4-E2B2-4E27-8667-EF938E602B43}" srcId="{FB548671-B18A-41BA-9E39-93E46F4532DA}" destId="{84955C50-5806-418E-97AC-C1C633A8763C}" srcOrd="1" destOrd="0" parTransId="{43E3D252-0575-40C4-BB8F-CFF845F6E68A}" sibTransId="{C37304AB-545F-47FC-B011-C37AAAA45180}"/>
    <dgm:cxn modelId="{3849D4BA-647B-44AD-83CE-F9E26FB50C8B}" type="presOf" srcId="{578E4986-EEB5-4150-B2D4-D4AFA247A836}" destId="{A88E1BD4-CC41-441C-BAD2-F5124086E394}" srcOrd="0" destOrd="0" presId="urn:microsoft.com/office/officeart/2005/8/layout/orgChart1"/>
    <dgm:cxn modelId="{D628C6FB-EF4D-492D-BC21-521F842EBF4F}" type="presOf" srcId="{8AEA1D16-AFFC-496D-B750-C7E1DCF3B3EB}" destId="{73545C01-F44B-488C-B332-1CBF1A441233}" srcOrd="0" destOrd="0" presId="urn:microsoft.com/office/officeart/2005/8/layout/orgChart1"/>
    <dgm:cxn modelId="{F6390E11-9089-44CA-8C3B-8C00ECE8D649}" type="presOf" srcId="{A6AA7687-A7E6-40DB-B184-A92B10072A48}" destId="{032C0D01-A02B-45E9-AAA4-897814D28B07}" srcOrd="1" destOrd="0" presId="urn:microsoft.com/office/officeart/2005/8/layout/orgChart1"/>
    <dgm:cxn modelId="{E2096E71-D0E0-4EAE-B610-8CBFA44633CE}" srcId="{84955C50-5806-418E-97AC-C1C633A8763C}" destId="{8AEA1D16-AFFC-496D-B750-C7E1DCF3B3EB}" srcOrd="2" destOrd="0" parTransId="{578E4986-EEB5-4150-B2D4-D4AFA247A836}" sibTransId="{2908BF77-1C86-4033-8CDA-7D99DF63EFBC}"/>
    <dgm:cxn modelId="{942299F4-3713-4CE4-A9AA-8523013C1A2D}" srcId="{FB548671-B18A-41BA-9E39-93E46F4532DA}" destId="{9D96FA2A-99D4-481B-950B-A83015B911DC}" srcOrd="2" destOrd="0" parTransId="{F10DF8AF-2814-461C-9540-5F9053E91814}" sibTransId="{0B8E382A-3A27-4537-A509-81C410632C02}"/>
    <dgm:cxn modelId="{0ABCE958-8AD8-496B-83BF-76EB26F9CBBA}" srcId="{84955C50-5806-418E-97AC-C1C633A8763C}" destId="{3E680A7F-7EE8-4145-8671-87A3E802696A}" srcOrd="1" destOrd="0" parTransId="{19FEF5C3-A80C-4EC7-BFFE-125EA7CC7EEC}" sibTransId="{3D7589A8-9A28-4528-A08B-4CAD92B38A3B}"/>
    <dgm:cxn modelId="{B8332E87-C91D-4A1D-B2BD-E3DA00D9F39D}" srcId="{FB548671-B18A-41BA-9E39-93E46F4532DA}" destId="{1CD465FC-F47E-4764-9364-B9A32C39F19A}" srcOrd="0" destOrd="0" parTransId="{EFC1EFFB-75EA-4C98-B997-A2096D4E6AA4}" sibTransId="{8095349D-9297-4D55-B3A5-D3190ADF158E}"/>
    <dgm:cxn modelId="{8A0F31AD-10EA-4F14-9429-90ECABF84098}" type="presOf" srcId="{84955C50-5806-418E-97AC-C1C633A8763C}" destId="{F7834BAD-AEAE-4932-A49F-71A5FB21A339}" srcOrd="0" destOrd="0" presId="urn:microsoft.com/office/officeart/2005/8/layout/orgChart1"/>
    <dgm:cxn modelId="{73551F7C-1BBD-41EF-953A-5E2512CA5F30}" type="presOf" srcId="{EFC1EFFB-75EA-4C98-B997-A2096D4E6AA4}" destId="{E1D044B0-6D03-4E22-A211-A98D1722213F}" srcOrd="0" destOrd="0" presId="urn:microsoft.com/office/officeart/2005/8/layout/orgChart1"/>
    <dgm:cxn modelId="{6B73336D-17B5-4FAB-935A-5B19FD61CCC9}" type="presOf" srcId="{19FEF5C3-A80C-4EC7-BFFE-125EA7CC7EEC}" destId="{A1E34A80-1333-471B-A865-14C3FDB8B7C4}" srcOrd="0" destOrd="0" presId="urn:microsoft.com/office/officeart/2005/8/layout/orgChart1"/>
    <dgm:cxn modelId="{7851AF3D-A03B-44DC-9CE8-2B79EB3D9BD8}" srcId="{7676B346-8440-4F07-B1A9-98FCF9F582E6}" destId="{FB548671-B18A-41BA-9E39-93E46F4532DA}" srcOrd="0" destOrd="0" parTransId="{C6D8D6E5-8FD0-4743-950B-405234C67617}" sibTransId="{C6E8CA4D-1BED-4746-930F-BC718140E0FF}"/>
    <dgm:cxn modelId="{ED25EB9F-5DB2-48E4-93CF-BDC18E5C641D}" type="presParOf" srcId="{E7BD1BC8-600E-493C-A82F-F505B1A4A1E1}" destId="{C3ED9AAF-243A-461E-9BEF-F5302DE55119}" srcOrd="0" destOrd="0" presId="urn:microsoft.com/office/officeart/2005/8/layout/orgChart1"/>
    <dgm:cxn modelId="{C6602FD9-6CF5-4ECA-A85E-2073C38B115C}" type="presParOf" srcId="{C3ED9AAF-243A-461E-9BEF-F5302DE55119}" destId="{4161C64B-F652-4997-B220-21795331C30D}" srcOrd="0" destOrd="0" presId="urn:microsoft.com/office/officeart/2005/8/layout/orgChart1"/>
    <dgm:cxn modelId="{6EEB2FF6-2D49-4970-8ACF-6C048E4A181B}" type="presParOf" srcId="{4161C64B-F652-4997-B220-21795331C30D}" destId="{EF052499-E0CE-4FAD-ACD2-8D34AE108CA2}" srcOrd="0" destOrd="0" presId="urn:microsoft.com/office/officeart/2005/8/layout/orgChart1"/>
    <dgm:cxn modelId="{95E36AF3-66B4-4E3C-A42E-5A12320DC27D}" type="presParOf" srcId="{4161C64B-F652-4997-B220-21795331C30D}" destId="{3452771F-3FAF-4581-85BC-5B25B42ACF0F}" srcOrd="1" destOrd="0" presId="urn:microsoft.com/office/officeart/2005/8/layout/orgChart1"/>
    <dgm:cxn modelId="{D82F3B4B-969E-4F8B-863F-AFA13CD4E52F}" type="presParOf" srcId="{C3ED9AAF-243A-461E-9BEF-F5302DE55119}" destId="{690D9523-9EA3-4FF5-AF59-C5FF95562CA7}" srcOrd="1" destOrd="0" presId="urn:microsoft.com/office/officeart/2005/8/layout/orgChart1"/>
    <dgm:cxn modelId="{6ABBBFDE-54E4-4E83-8431-AF6DC33C9600}" type="presParOf" srcId="{690D9523-9EA3-4FF5-AF59-C5FF95562CA7}" destId="{E1D044B0-6D03-4E22-A211-A98D1722213F}" srcOrd="0" destOrd="0" presId="urn:microsoft.com/office/officeart/2005/8/layout/orgChart1"/>
    <dgm:cxn modelId="{E4F5EE99-CE96-40AC-B783-29FD5D5B9E46}" type="presParOf" srcId="{690D9523-9EA3-4FF5-AF59-C5FF95562CA7}" destId="{B0969DC0-C2BB-40C7-A1BE-1D4D2D3323E3}" srcOrd="1" destOrd="0" presId="urn:microsoft.com/office/officeart/2005/8/layout/orgChart1"/>
    <dgm:cxn modelId="{9680D6B0-EE86-472E-BBFF-BB07BA617769}" type="presParOf" srcId="{B0969DC0-C2BB-40C7-A1BE-1D4D2D3323E3}" destId="{3C6E4420-C82B-4DD4-B828-727D59BFB784}" srcOrd="0" destOrd="0" presId="urn:microsoft.com/office/officeart/2005/8/layout/orgChart1"/>
    <dgm:cxn modelId="{C19DEC34-B058-4297-8A8C-8D4C4D60CEC0}" type="presParOf" srcId="{3C6E4420-C82B-4DD4-B828-727D59BFB784}" destId="{5244A6E7-B179-4D5E-853E-487BBEBA96BA}" srcOrd="0" destOrd="0" presId="urn:microsoft.com/office/officeart/2005/8/layout/orgChart1"/>
    <dgm:cxn modelId="{8224F1E0-0076-4562-9FA3-62A26439DD5C}" type="presParOf" srcId="{3C6E4420-C82B-4DD4-B828-727D59BFB784}" destId="{5C3C4401-0FCE-49F5-A993-15E298CC95F3}" srcOrd="1" destOrd="0" presId="urn:microsoft.com/office/officeart/2005/8/layout/orgChart1"/>
    <dgm:cxn modelId="{291F543D-5C83-4829-9440-0DE3409F90DC}" type="presParOf" srcId="{B0969DC0-C2BB-40C7-A1BE-1D4D2D3323E3}" destId="{915A9D8C-1AC2-483E-A8B3-6AB8754DFFAB}" srcOrd="1" destOrd="0" presId="urn:microsoft.com/office/officeart/2005/8/layout/orgChart1"/>
    <dgm:cxn modelId="{05EF7E12-9341-4D31-AE96-9F68AAE3B7C5}" type="presParOf" srcId="{B0969DC0-C2BB-40C7-A1BE-1D4D2D3323E3}" destId="{3BBCD4C8-09B5-44A2-BDA9-6EABC470B03A}" srcOrd="2" destOrd="0" presId="urn:microsoft.com/office/officeart/2005/8/layout/orgChart1"/>
    <dgm:cxn modelId="{0D587467-78B2-47B7-BB45-5986C0FF71FB}" type="presParOf" srcId="{690D9523-9EA3-4FF5-AF59-C5FF95562CA7}" destId="{80E45225-8777-4F92-94F2-82A48F87E957}" srcOrd="2" destOrd="0" presId="urn:microsoft.com/office/officeart/2005/8/layout/orgChart1"/>
    <dgm:cxn modelId="{CB5F3D50-032C-43A0-8905-65A1F04F0C11}" type="presParOf" srcId="{690D9523-9EA3-4FF5-AF59-C5FF95562CA7}" destId="{B998AF29-6825-435E-9186-1A332E869798}" srcOrd="3" destOrd="0" presId="urn:microsoft.com/office/officeart/2005/8/layout/orgChart1"/>
    <dgm:cxn modelId="{C44303E8-7DB0-4668-946E-98E1C8B3EB0D}" type="presParOf" srcId="{B998AF29-6825-435E-9186-1A332E869798}" destId="{DEF947D1-49D8-4E87-998A-82DD51BFE3D3}" srcOrd="0" destOrd="0" presId="urn:microsoft.com/office/officeart/2005/8/layout/orgChart1"/>
    <dgm:cxn modelId="{BA53EBA5-9797-422D-8BA5-BB94E9A2196A}" type="presParOf" srcId="{DEF947D1-49D8-4E87-998A-82DD51BFE3D3}" destId="{F7834BAD-AEAE-4932-A49F-71A5FB21A339}" srcOrd="0" destOrd="0" presId="urn:microsoft.com/office/officeart/2005/8/layout/orgChart1"/>
    <dgm:cxn modelId="{6B35199A-6D90-41F7-844B-3D2BD598F7B6}" type="presParOf" srcId="{DEF947D1-49D8-4E87-998A-82DD51BFE3D3}" destId="{B9ED9C96-C120-46CA-8400-503184E109A6}" srcOrd="1" destOrd="0" presId="urn:microsoft.com/office/officeart/2005/8/layout/orgChart1"/>
    <dgm:cxn modelId="{8F7CB81B-14AD-40FE-8900-61EEE7D6CE86}" type="presParOf" srcId="{B998AF29-6825-435E-9186-1A332E869798}" destId="{6BCE88EE-E1CE-4B2E-A7EC-B510BAFD9402}" srcOrd="1" destOrd="0" presId="urn:microsoft.com/office/officeart/2005/8/layout/orgChart1"/>
    <dgm:cxn modelId="{FB22F8A7-F41A-4D05-A703-B1C0EF455DCE}" type="presParOf" srcId="{6BCE88EE-E1CE-4B2E-A7EC-B510BAFD9402}" destId="{D00B96E6-383B-4B3E-BF04-AF47308F44F0}" srcOrd="0" destOrd="0" presId="urn:microsoft.com/office/officeart/2005/8/layout/orgChart1"/>
    <dgm:cxn modelId="{FA2D93C7-66A6-4B4F-BA1D-FF04F83F287F}" type="presParOf" srcId="{6BCE88EE-E1CE-4B2E-A7EC-B510BAFD9402}" destId="{D91AA7CB-F0A4-4B23-8E75-4C883C0A3B62}" srcOrd="1" destOrd="0" presId="urn:microsoft.com/office/officeart/2005/8/layout/orgChart1"/>
    <dgm:cxn modelId="{3BB89140-AF03-4924-AE83-AE498A6E2FF2}" type="presParOf" srcId="{D91AA7CB-F0A4-4B23-8E75-4C883C0A3B62}" destId="{1C95FA1B-9292-4536-9516-1E5D169AB2EB}" srcOrd="0" destOrd="0" presId="urn:microsoft.com/office/officeart/2005/8/layout/orgChart1"/>
    <dgm:cxn modelId="{5F14DDEE-CB82-4E7E-8F2B-BC0AA9EF3E40}" type="presParOf" srcId="{1C95FA1B-9292-4536-9516-1E5D169AB2EB}" destId="{46524121-7431-4DAC-AA8D-AFC3AA59EF92}" srcOrd="0" destOrd="0" presId="urn:microsoft.com/office/officeart/2005/8/layout/orgChart1"/>
    <dgm:cxn modelId="{8E6B3946-A8A7-4BAC-B77F-354BD3E9183D}" type="presParOf" srcId="{1C95FA1B-9292-4536-9516-1E5D169AB2EB}" destId="{032C0D01-A02B-45E9-AAA4-897814D28B07}" srcOrd="1" destOrd="0" presId="urn:microsoft.com/office/officeart/2005/8/layout/orgChart1"/>
    <dgm:cxn modelId="{611140B7-38B0-4B4A-A875-6912F295D714}" type="presParOf" srcId="{D91AA7CB-F0A4-4B23-8E75-4C883C0A3B62}" destId="{22540527-FFD2-46AB-94FA-402449DB381F}" srcOrd="1" destOrd="0" presId="urn:microsoft.com/office/officeart/2005/8/layout/orgChart1"/>
    <dgm:cxn modelId="{8D44305D-82F9-4219-8AA6-9F6F008BAB20}" type="presParOf" srcId="{D91AA7CB-F0A4-4B23-8E75-4C883C0A3B62}" destId="{73F653DD-D376-464A-8DB2-B4B16310CE48}" srcOrd="2" destOrd="0" presId="urn:microsoft.com/office/officeart/2005/8/layout/orgChart1"/>
    <dgm:cxn modelId="{2CA56CA6-2DFB-4E72-BCE5-9F517A3ADEFC}" type="presParOf" srcId="{6BCE88EE-E1CE-4B2E-A7EC-B510BAFD9402}" destId="{A1E34A80-1333-471B-A865-14C3FDB8B7C4}" srcOrd="2" destOrd="0" presId="urn:microsoft.com/office/officeart/2005/8/layout/orgChart1"/>
    <dgm:cxn modelId="{C0FB14A4-51C8-4E4D-B09B-BA659C8B0698}" type="presParOf" srcId="{6BCE88EE-E1CE-4B2E-A7EC-B510BAFD9402}" destId="{A3760E86-A70A-4358-B55E-B7AD6AA37099}" srcOrd="3" destOrd="0" presId="urn:microsoft.com/office/officeart/2005/8/layout/orgChart1"/>
    <dgm:cxn modelId="{7258E1F3-F1F2-45AD-AB2E-B9D9F64A7ABB}" type="presParOf" srcId="{A3760E86-A70A-4358-B55E-B7AD6AA37099}" destId="{70593195-E5FA-4713-B8B6-42A855A12089}" srcOrd="0" destOrd="0" presId="urn:microsoft.com/office/officeart/2005/8/layout/orgChart1"/>
    <dgm:cxn modelId="{C7B9C137-55AF-4D8B-B803-87E318FC4968}" type="presParOf" srcId="{70593195-E5FA-4713-B8B6-42A855A12089}" destId="{F3A5D595-560E-4DCC-900E-B9730584E462}" srcOrd="0" destOrd="0" presId="urn:microsoft.com/office/officeart/2005/8/layout/orgChart1"/>
    <dgm:cxn modelId="{B1FBBD41-7F12-4F53-97E3-A8527A2A56ED}" type="presParOf" srcId="{70593195-E5FA-4713-B8B6-42A855A12089}" destId="{CBF1DC65-5E48-43F3-8053-8E8CEBBBC559}" srcOrd="1" destOrd="0" presId="urn:microsoft.com/office/officeart/2005/8/layout/orgChart1"/>
    <dgm:cxn modelId="{83843994-C580-4282-9114-982F7BB6AAAB}" type="presParOf" srcId="{A3760E86-A70A-4358-B55E-B7AD6AA37099}" destId="{48E5C676-3D6F-41D3-8DA5-FFEC0D5EF121}" srcOrd="1" destOrd="0" presId="urn:microsoft.com/office/officeart/2005/8/layout/orgChart1"/>
    <dgm:cxn modelId="{CCB6679B-676E-4387-90FD-9D3913641383}" type="presParOf" srcId="{A3760E86-A70A-4358-B55E-B7AD6AA37099}" destId="{54B7C681-734D-4EA9-B720-F0B00C62F669}" srcOrd="2" destOrd="0" presId="urn:microsoft.com/office/officeart/2005/8/layout/orgChart1"/>
    <dgm:cxn modelId="{13FAD0F4-70FA-422A-A9E0-2F496777374A}" type="presParOf" srcId="{6BCE88EE-E1CE-4B2E-A7EC-B510BAFD9402}" destId="{A88E1BD4-CC41-441C-BAD2-F5124086E394}" srcOrd="4" destOrd="0" presId="urn:microsoft.com/office/officeart/2005/8/layout/orgChart1"/>
    <dgm:cxn modelId="{A836139F-5829-453C-955D-DAA2E4FF4A23}" type="presParOf" srcId="{6BCE88EE-E1CE-4B2E-A7EC-B510BAFD9402}" destId="{AA46B693-D26D-4D56-9E4C-D7798A16DE41}" srcOrd="5" destOrd="0" presId="urn:microsoft.com/office/officeart/2005/8/layout/orgChart1"/>
    <dgm:cxn modelId="{3CE07CBC-D596-4C24-8837-F60E2099412F}" type="presParOf" srcId="{AA46B693-D26D-4D56-9E4C-D7798A16DE41}" destId="{4E6D5A56-6D5E-4EED-92C5-C02608EF959A}" srcOrd="0" destOrd="0" presId="urn:microsoft.com/office/officeart/2005/8/layout/orgChart1"/>
    <dgm:cxn modelId="{9A53A5E2-0D46-41F5-8629-1A77593A8348}" type="presParOf" srcId="{4E6D5A56-6D5E-4EED-92C5-C02608EF959A}" destId="{73545C01-F44B-488C-B332-1CBF1A441233}" srcOrd="0" destOrd="0" presId="urn:microsoft.com/office/officeart/2005/8/layout/orgChart1"/>
    <dgm:cxn modelId="{A5FC03DF-2C8A-4812-853D-546C972F4C4C}" type="presParOf" srcId="{4E6D5A56-6D5E-4EED-92C5-C02608EF959A}" destId="{DCD50A98-945C-4D79-8127-38AD40A90AA2}" srcOrd="1" destOrd="0" presId="urn:microsoft.com/office/officeart/2005/8/layout/orgChart1"/>
    <dgm:cxn modelId="{41895241-4897-4364-AB8E-E906841E4C08}" type="presParOf" srcId="{AA46B693-D26D-4D56-9E4C-D7798A16DE41}" destId="{FFAD4A2A-9EA1-4BBC-8500-6104AFC31AD6}" srcOrd="1" destOrd="0" presId="urn:microsoft.com/office/officeart/2005/8/layout/orgChart1"/>
    <dgm:cxn modelId="{0104BF6C-100D-4529-B0FB-55F99D720F47}" type="presParOf" srcId="{AA46B693-D26D-4D56-9E4C-D7798A16DE41}" destId="{AFC556F3-ED34-4EA0-BA54-F5B6CE109A5D}" srcOrd="2" destOrd="0" presId="urn:microsoft.com/office/officeart/2005/8/layout/orgChart1"/>
    <dgm:cxn modelId="{2B52850D-682E-471B-BF5C-F6FD3E1EDD5A}" type="presParOf" srcId="{B998AF29-6825-435E-9186-1A332E869798}" destId="{A70586F7-A6EE-4335-A004-BF9F1A44D161}" srcOrd="2" destOrd="0" presId="urn:microsoft.com/office/officeart/2005/8/layout/orgChart1"/>
    <dgm:cxn modelId="{E945E19D-C5A7-481C-A04B-DC01B4A4B4D3}" type="presParOf" srcId="{690D9523-9EA3-4FF5-AF59-C5FF95562CA7}" destId="{8D445983-21C4-4B10-9127-4AC84A6955FD}" srcOrd="4" destOrd="0" presId="urn:microsoft.com/office/officeart/2005/8/layout/orgChart1"/>
    <dgm:cxn modelId="{F977E483-CFA6-4561-BD87-4893F701A1AD}" type="presParOf" srcId="{690D9523-9EA3-4FF5-AF59-C5FF95562CA7}" destId="{902B7D20-B15F-4162-8719-200EFF42D241}" srcOrd="5" destOrd="0" presId="urn:microsoft.com/office/officeart/2005/8/layout/orgChart1"/>
    <dgm:cxn modelId="{F836F3DC-88C5-4BCA-BE77-75A162A97395}" type="presParOf" srcId="{902B7D20-B15F-4162-8719-200EFF42D241}" destId="{D3724D8C-130C-4A35-847B-D916D6EB7181}" srcOrd="0" destOrd="0" presId="urn:microsoft.com/office/officeart/2005/8/layout/orgChart1"/>
    <dgm:cxn modelId="{8B4AA58A-1877-4972-922D-D4BDCEC8EDFA}" type="presParOf" srcId="{D3724D8C-130C-4A35-847B-D916D6EB7181}" destId="{CC92F128-9D85-4DAC-8F40-86C4211EBBFF}" srcOrd="0" destOrd="0" presId="urn:microsoft.com/office/officeart/2005/8/layout/orgChart1"/>
    <dgm:cxn modelId="{42C9A5A4-AE72-43CE-B2AA-65C8AA6B51A5}" type="presParOf" srcId="{D3724D8C-130C-4A35-847B-D916D6EB7181}" destId="{34FF5F4E-442D-4E9D-A3F1-8D34ADCFF457}" srcOrd="1" destOrd="0" presId="urn:microsoft.com/office/officeart/2005/8/layout/orgChart1"/>
    <dgm:cxn modelId="{ACDC782F-3AA8-46E1-86A7-D50BEE763662}" type="presParOf" srcId="{902B7D20-B15F-4162-8719-200EFF42D241}" destId="{478328FF-83BD-469A-A0E9-02BA7B5EFC93}" srcOrd="1" destOrd="0" presId="urn:microsoft.com/office/officeart/2005/8/layout/orgChart1"/>
    <dgm:cxn modelId="{AEA61774-35EB-4249-8FEE-192AFC22AE82}" type="presParOf" srcId="{902B7D20-B15F-4162-8719-200EFF42D241}" destId="{55C51F2A-36DB-4527-BDB5-B1A78C750799}" srcOrd="2" destOrd="0" presId="urn:microsoft.com/office/officeart/2005/8/layout/orgChart1"/>
    <dgm:cxn modelId="{35DB9B4C-04BA-4569-923B-4665459C20CD}" type="presParOf" srcId="{C3ED9AAF-243A-461E-9BEF-F5302DE55119}" destId="{A616EBC0-481D-4C8B-B9E0-E975D8F728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UNUMLAR\TA&#350;IMA%20VE%20DOLA&#350;IM%20S&#304;STEMLER&#304;\AN&#304;MASYONLAR\KALB&#304;N%20&#199;ALI&#350;MASI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micmuss2.sitemynet.com/24q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micmuss2.sitemynet.com/14q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Dolaşım Sistemi ve Hastalıkları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Hastalıklar Bilgisi Ders-6</a:t>
            </a:r>
          </a:p>
        </p:txBody>
      </p:sp>
    </p:spTree>
    <p:extLst>
      <p:ext uri="{BB962C8B-B14F-4D97-AF65-F5344CB8AC3E}">
        <p14:creationId xmlns:p14="http://schemas.microsoft.com/office/powerpoint/2010/main" val="1386466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467544" y="764704"/>
            <a:ext cx="21050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A.Kalp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2853" y="4509120"/>
            <a:ext cx="8424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Kalp göğüs boşluğunda, diyaframın üstünde ve iki akciğer arasında hafif sola eğik olarak yerleşmiş şeklinde bir organdır. İnsan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kalbi dört odacıklıdır</a:t>
            </a:r>
            <a:r>
              <a:rPr lang="tr-TR" altLang="tr-TR" sz="2400" b="1" dirty="0">
                <a:latin typeface="Arial" pitchFamily="34" charset="0"/>
              </a:rPr>
              <a:t>. Sağ kulakçıkla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2699793" y="241013"/>
            <a:ext cx="6444208" cy="4000500"/>
            <a:chOff x="3211" y="618"/>
            <a:chExt cx="3029" cy="2449"/>
          </a:xfrm>
        </p:grpSpPr>
        <p:pic>
          <p:nvPicPr>
            <p:cNvPr id="11269" name="Picture 6" descr="kalp odacığı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5" r="5344" b="781"/>
            <a:stretch>
              <a:fillRect/>
            </a:stretch>
          </p:blipFill>
          <p:spPr bwMode="auto">
            <a:xfrm>
              <a:off x="3211" y="618"/>
              <a:ext cx="302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3229" y="2886"/>
              <a:ext cx="1406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tr-TR" altLang="tr-TR"/>
            </a:p>
          </p:txBody>
        </p:sp>
      </p:grpSp>
    </p:spTree>
    <p:extLst>
      <p:ext uri="{BB962C8B-B14F-4D97-AF65-F5344CB8AC3E}">
        <p14:creationId xmlns:p14="http://schemas.microsoft.com/office/powerpoint/2010/main" val="250069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686711"/>
            <a:ext cx="3995936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Kulakçıklar ve karıncıklar arasındaki kapakların tek yönde kapanmaları </a:t>
            </a:r>
            <a:r>
              <a:rPr lang="tr-TR" altLang="tr-TR" sz="2400" b="1" dirty="0">
                <a:solidFill>
                  <a:srgbClr val="00B050"/>
                </a:solidFill>
                <a:latin typeface="Arial" pitchFamily="34" charset="0"/>
              </a:rPr>
              <a:t>kalp iplikleri</a:t>
            </a:r>
            <a:r>
              <a:rPr lang="tr-TR" altLang="tr-TR" sz="2400" b="1" dirty="0">
                <a:latin typeface="Arial" pitchFamily="34" charset="0"/>
              </a:rPr>
              <a:t> denen özel bağ doku ile sağlamıştır.</a:t>
            </a:r>
          </a:p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Kalp üç tabakalıdır. En dışta iki katlı zardan oluşan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perikart tabakası </a:t>
            </a:r>
            <a:r>
              <a:rPr lang="tr-TR" altLang="tr-TR" sz="2400" b="1" dirty="0">
                <a:latin typeface="Arial" pitchFamily="34" charset="0"/>
              </a:rPr>
              <a:t>bulunur. Ortada kalp kasından oluşan </a:t>
            </a:r>
            <a:r>
              <a:rPr lang="tr-TR" altLang="tr-TR" sz="2400" b="1" dirty="0">
                <a:solidFill>
                  <a:schemeClr val="tx2"/>
                </a:solidFill>
                <a:latin typeface="Arial" pitchFamily="34" charset="0"/>
              </a:rPr>
              <a:t>miyokart</a:t>
            </a:r>
            <a:r>
              <a:rPr lang="tr-TR" altLang="tr-TR" sz="2400" b="1" dirty="0">
                <a:latin typeface="Arial" pitchFamily="34" charset="0"/>
              </a:rPr>
              <a:t> en iç kısımda </a:t>
            </a:r>
            <a:r>
              <a:rPr lang="tr-TR" altLang="tr-TR" sz="2400" b="1" dirty="0" err="1">
                <a:solidFill>
                  <a:schemeClr val="tx2"/>
                </a:solidFill>
                <a:latin typeface="Arial" pitchFamily="34" charset="0"/>
              </a:rPr>
              <a:t>endokart</a:t>
            </a:r>
            <a:r>
              <a:rPr lang="tr-TR" altLang="tr-TR" sz="2400" b="1" dirty="0">
                <a:latin typeface="Arial" pitchFamily="34" charset="0"/>
              </a:rPr>
              <a:t> tabakası bulunur.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264" r="5940"/>
          <a:stretch>
            <a:fillRect/>
          </a:stretch>
        </p:blipFill>
        <p:spPr bwMode="auto">
          <a:xfrm>
            <a:off x="4139952" y="0"/>
            <a:ext cx="49913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34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984366" y="764704"/>
            <a:ext cx="8229600" cy="1143000"/>
          </a:xfrm>
        </p:spPr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</a:rPr>
              <a:t>Kalbin Fonksiyonu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504" y="20655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tr-TR" altLang="tr-TR" b="1" dirty="0"/>
              <a:t>Kalbin sağ ve sol tarafında </a:t>
            </a:r>
            <a:r>
              <a:rPr lang="tr-TR" altLang="tr-TR" b="1" dirty="0">
                <a:solidFill>
                  <a:schemeClr val="hlink"/>
                </a:solidFill>
              </a:rPr>
              <a:t>kulakçık</a:t>
            </a:r>
            <a:r>
              <a:rPr lang="tr-TR" altLang="tr-TR" b="1" dirty="0"/>
              <a:t> ve </a:t>
            </a:r>
            <a:r>
              <a:rPr lang="tr-TR" altLang="tr-TR" b="1" dirty="0">
                <a:solidFill>
                  <a:schemeClr val="hlink"/>
                </a:solidFill>
              </a:rPr>
              <a:t>karıncık</a:t>
            </a:r>
            <a:r>
              <a:rPr lang="tr-TR" altLang="tr-TR" b="1" dirty="0"/>
              <a:t> isimli pompalar vardır.</a:t>
            </a:r>
          </a:p>
          <a:p>
            <a:pPr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tr-TR" altLang="tr-TR" b="1" dirty="0"/>
              <a:t>Bu pompalar </a:t>
            </a:r>
            <a:r>
              <a:rPr lang="tr-TR" altLang="tr-TR" b="1" dirty="0">
                <a:solidFill>
                  <a:srgbClr val="0099FF"/>
                </a:solidFill>
              </a:rPr>
              <a:t>temiz </a:t>
            </a:r>
            <a:r>
              <a:rPr lang="tr-TR" altLang="tr-TR" b="1" dirty="0"/>
              <a:t>ve </a:t>
            </a:r>
            <a:r>
              <a:rPr lang="tr-TR" altLang="tr-TR" b="1" dirty="0">
                <a:solidFill>
                  <a:srgbClr val="FF0066"/>
                </a:solidFill>
              </a:rPr>
              <a:t>kirli </a:t>
            </a:r>
            <a:r>
              <a:rPr lang="tr-TR" altLang="tr-TR" b="1" dirty="0"/>
              <a:t>kanın vücuda dağılıp, toplanmasından sorumludurlar. Kalbin </a:t>
            </a:r>
            <a:r>
              <a:rPr lang="tr-TR" altLang="tr-TR" b="1" dirty="0">
                <a:solidFill>
                  <a:srgbClr val="0066FF"/>
                </a:solidFill>
              </a:rPr>
              <a:t>sol </a:t>
            </a:r>
            <a:r>
              <a:rPr lang="tr-TR" altLang="tr-TR" b="1" dirty="0"/>
              <a:t>tarafında </a:t>
            </a:r>
            <a:r>
              <a:rPr lang="tr-TR" altLang="tr-TR" b="1" dirty="0">
                <a:solidFill>
                  <a:srgbClr val="0066FF"/>
                </a:solidFill>
              </a:rPr>
              <a:t>temiz kan</a:t>
            </a:r>
            <a:r>
              <a:rPr lang="tr-TR" altLang="tr-TR" b="1" dirty="0"/>
              <a:t> bulunur. </a:t>
            </a:r>
          </a:p>
          <a:p>
            <a:pPr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tr-TR" altLang="tr-TR" b="1" dirty="0"/>
              <a:t>Solda bulunan </a:t>
            </a:r>
            <a:r>
              <a:rPr lang="tr-TR" altLang="tr-TR" b="1" dirty="0">
                <a:solidFill>
                  <a:srgbClr val="0066FF"/>
                </a:solidFill>
              </a:rPr>
              <a:t>kulakçık</a:t>
            </a:r>
            <a:r>
              <a:rPr lang="tr-TR" altLang="tr-TR" b="1" dirty="0"/>
              <a:t> ve </a:t>
            </a:r>
            <a:r>
              <a:rPr lang="tr-TR" altLang="tr-TR" b="1" dirty="0">
                <a:solidFill>
                  <a:srgbClr val="0066FF"/>
                </a:solidFill>
              </a:rPr>
              <a:t>karıncık </a:t>
            </a:r>
            <a:r>
              <a:rPr lang="tr-TR" altLang="tr-TR" b="1" dirty="0"/>
              <a:t>bu </a:t>
            </a:r>
            <a:r>
              <a:rPr lang="tr-TR" altLang="tr-TR" b="1" dirty="0">
                <a:solidFill>
                  <a:srgbClr val="0066FF"/>
                </a:solidFill>
              </a:rPr>
              <a:t>temiz kanı</a:t>
            </a:r>
            <a:r>
              <a:rPr lang="tr-TR" altLang="tr-TR" b="1" dirty="0"/>
              <a:t> vücuda dağıtır. </a:t>
            </a:r>
          </a:p>
          <a:p>
            <a:pPr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tr-TR" altLang="tr-TR" b="1" dirty="0"/>
              <a:t>Damarlarda dolaşan </a:t>
            </a:r>
            <a:r>
              <a:rPr lang="tr-TR" altLang="tr-TR" b="1" dirty="0">
                <a:solidFill>
                  <a:srgbClr val="FF0066"/>
                </a:solidFill>
              </a:rPr>
              <a:t>kirli kan</a:t>
            </a:r>
            <a:r>
              <a:rPr lang="tr-TR" altLang="tr-TR" b="1" dirty="0"/>
              <a:t> ise kalbin </a:t>
            </a:r>
            <a:r>
              <a:rPr lang="tr-TR" altLang="tr-TR" b="1" dirty="0">
                <a:solidFill>
                  <a:srgbClr val="FF0066"/>
                </a:solidFill>
              </a:rPr>
              <a:t>sağ</a:t>
            </a:r>
            <a:r>
              <a:rPr lang="tr-TR" altLang="tr-TR" b="1" dirty="0"/>
              <a:t> tarafına gelir.</a:t>
            </a:r>
          </a:p>
          <a:p>
            <a:pPr algn="just" defTabSz="457207">
              <a:lnSpc>
                <a:spcPct val="90000"/>
              </a:lnSpc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tr-TR" altLang="tr-TR" b="1" dirty="0"/>
              <a:t>Bu aşamada </a:t>
            </a:r>
            <a:r>
              <a:rPr lang="tr-TR" altLang="tr-TR" b="1" dirty="0">
                <a:solidFill>
                  <a:srgbClr val="FF0066"/>
                </a:solidFill>
              </a:rPr>
              <a:t>sağ karıncık,</a:t>
            </a:r>
            <a:r>
              <a:rPr lang="tr-TR" altLang="tr-TR" b="1" dirty="0"/>
              <a:t> bu </a:t>
            </a:r>
            <a:r>
              <a:rPr lang="tr-TR" altLang="tr-TR" b="1" dirty="0">
                <a:solidFill>
                  <a:srgbClr val="FF0066"/>
                </a:solidFill>
              </a:rPr>
              <a:t>kirli kanı</a:t>
            </a:r>
            <a:r>
              <a:rPr lang="tr-TR" altLang="tr-TR" b="1" dirty="0"/>
              <a:t> temizlenmek üzere </a:t>
            </a:r>
            <a:r>
              <a:rPr lang="tr-TR" altLang="tr-TR" b="1" dirty="0">
                <a:solidFill>
                  <a:srgbClr val="0066FF"/>
                </a:solidFill>
              </a:rPr>
              <a:t>akciğerlere</a:t>
            </a:r>
            <a:r>
              <a:rPr lang="tr-TR" altLang="tr-TR" b="1" dirty="0"/>
              <a:t> gönderir.</a:t>
            </a:r>
          </a:p>
        </p:txBody>
      </p:sp>
      <p:pic>
        <p:nvPicPr>
          <p:cNvPr id="4" name="Picture 4" descr="01358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78" y="116632"/>
            <a:ext cx="32401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17500" y="186681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1 . Kalbin Çalışma Mekanizması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7735" y="646113"/>
            <a:ext cx="5249862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Kalbin her atışında kulakçıklar ve karıncıklar sırayla kasılır ve gevşer. Kalp odacıklarının kasılması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sistol</a:t>
            </a:r>
            <a:r>
              <a:rPr lang="tr-TR" altLang="tr-TR" sz="2400" b="1" dirty="0">
                <a:latin typeface="Arial" pitchFamily="34" charset="0"/>
              </a:rPr>
              <a:t>, gevşemeleri </a:t>
            </a:r>
            <a:r>
              <a:rPr lang="tr-TR" altLang="tr-TR" sz="2400" b="1" dirty="0" err="1">
                <a:solidFill>
                  <a:srgbClr val="FF0000"/>
                </a:solidFill>
                <a:latin typeface="Arial" pitchFamily="34" charset="0"/>
              </a:rPr>
              <a:t>diastol</a:t>
            </a:r>
            <a:r>
              <a:rPr lang="tr-TR" altLang="tr-TR" sz="2400" b="1" dirty="0">
                <a:latin typeface="Arial" pitchFamily="34" charset="0"/>
              </a:rPr>
              <a:t> olarak bilinir. Kulakçıklar kasılarak kanı karıncıklara pompalar. </a:t>
            </a:r>
          </a:p>
        </p:txBody>
      </p:sp>
      <p:pic>
        <p:nvPicPr>
          <p:cNvPr id="424964" name="KALBİN ÇALIŞMASI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96838"/>
            <a:ext cx="3575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84150" y="4581128"/>
            <a:ext cx="895985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70C0"/>
                </a:solidFill>
                <a:latin typeface="Arial" pitchFamily="34" charset="0"/>
              </a:rPr>
              <a:t>Karıncıklar kasıldığında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kanı vücuda ve akciğerlere pompalar</a:t>
            </a:r>
            <a:r>
              <a:rPr lang="tr-TR" altLang="tr-TR" sz="2400" b="1" dirty="0">
                <a:latin typeface="Arial" pitchFamily="34" charset="0"/>
              </a:rPr>
              <a:t>. </a:t>
            </a:r>
            <a:r>
              <a:rPr lang="tr-TR" altLang="tr-TR" sz="2400" b="1" dirty="0">
                <a:solidFill>
                  <a:srgbClr val="0070C0"/>
                </a:solidFill>
                <a:latin typeface="Arial" pitchFamily="34" charset="0"/>
              </a:rPr>
              <a:t>Kulakçıklar gevşediğinde</a:t>
            </a:r>
            <a:r>
              <a:rPr lang="tr-TR" altLang="tr-TR" sz="2400" b="1" dirty="0">
                <a:latin typeface="Arial" pitchFamily="34" charset="0"/>
              </a:rPr>
              <a:t>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vücuttan ve akciğerlerden gelen kanı kulakçıklara alır.</a:t>
            </a:r>
            <a:endParaRPr lang="tr-TR" altLang="tr-TR" sz="24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" fill="hold"/>
                                        <p:tgtEl>
                                          <p:spTgt spid="424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49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4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24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96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b="2928"/>
          <a:stretch>
            <a:fillRect/>
          </a:stretch>
        </p:blipFill>
        <p:spPr bwMode="auto">
          <a:xfrm>
            <a:off x="4481657" y="2727576"/>
            <a:ext cx="461962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7500" y="445790"/>
            <a:ext cx="8826500" cy="22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tr-TR" altLang="tr-TR" sz="2400" b="1" dirty="0">
                <a:latin typeface="Arial" pitchFamily="34" charset="0"/>
              </a:rPr>
              <a:t>Sağ kulakçık duvarında bulunan </a:t>
            </a:r>
            <a:r>
              <a:rPr lang="tr-TR" altLang="tr-TR" sz="2400" b="1" dirty="0" err="1">
                <a:solidFill>
                  <a:srgbClr val="FF0000"/>
                </a:solidFill>
                <a:latin typeface="Arial" pitchFamily="34" charset="0"/>
              </a:rPr>
              <a:t>sinoatrial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 düğüm (S.A) </a:t>
            </a:r>
            <a:r>
              <a:rPr lang="tr-TR" altLang="tr-TR" sz="2400" b="1" dirty="0">
                <a:latin typeface="Arial" pitchFamily="34" charset="0"/>
              </a:rPr>
              <a:t>kalbin atışını başlatır ve kasılma ritmini denetler. </a:t>
            </a:r>
            <a:r>
              <a:rPr lang="tr-TR" altLang="tr-TR" sz="2400" b="1" dirty="0" err="1">
                <a:latin typeface="Arial" pitchFamily="34" charset="0"/>
              </a:rPr>
              <a:t>İmpulslar</a:t>
            </a:r>
            <a:r>
              <a:rPr lang="tr-TR" altLang="tr-TR" sz="2400" b="1" dirty="0">
                <a:latin typeface="Arial" pitchFamily="34" charset="0"/>
              </a:rPr>
              <a:t> kulakçığın her tarafına yayılır. İkinci düğüm kulakçıklarla karıncıklar arasındaki </a:t>
            </a:r>
            <a:r>
              <a:rPr lang="tr-TR" altLang="tr-TR" sz="2400" b="1" dirty="0" err="1">
                <a:solidFill>
                  <a:srgbClr val="FF0000"/>
                </a:solidFill>
                <a:latin typeface="Arial" pitchFamily="34" charset="0"/>
              </a:rPr>
              <a:t>atrioventriküler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 (A.V</a:t>
            </a:r>
            <a:r>
              <a:rPr lang="tr-TR" altLang="tr-TR" sz="2400" b="1" dirty="0">
                <a:latin typeface="Arial" pitchFamily="34" charset="0"/>
              </a:rPr>
              <a:t>) düğümdü A.V düğümünden his demetleri tüm karıncığa yayılır.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60507" y="2822575"/>
            <a:ext cx="4121150" cy="31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tr-TR" altLang="tr-TR" sz="2400" b="1" dirty="0">
                <a:latin typeface="Arial" pitchFamily="34" charset="0"/>
              </a:rPr>
              <a:t>Bu etkiler kalbin daha hızlı çalışmasına neden olur. Parasempatik sinirler </a:t>
            </a:r>
            <a:r>
              <a:rPr lang="tr-TR" altLang="tr-TR" sz="2400" b="1" dirty="0" err="1">
                <a:latin typeface="Arial" pitchFamily="34" charset="0"/>
              </a:rPr>
              <a:t>asetil</a:t>
            </a:r>
            <a:r>
              <a:rPr lang="tr-TR" altLang="tr-TR" sz="2400" b="1" dirty="0">
                <a:latin typeface="Arial" pitchFamily="34" charset="0"/>
              </a:rPr>
              <a:t> kolin ve </a:t>
            </a:r>
            <a:r>
              <a:rPr lang="tr-TR" altLang="tr-TR" sz="2400" b="1" dirty="0" err="1">
                <a:latin typeface="Arial" pitchFamily="34" charset="0"/>
              </a:rPr>
              <a:t>noradrenalin</a:t>
            </a:r>
            <a:r>
              <a:rPr lang="tr-TR" altLang="tr-TR" sz="2400" b="1" dirty="0">
                <a:latin typeface="Arial" pitchFamily="34" charset="0"/>
              </a:rPr>
              <a:t> hızlanan kalbin ritmini yavaşlatarak normale döndürür.</a:t>
            </a:r>
            <a:endParaRPr lang="tr-TR" altLang="tr-TR" sz="2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3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-14288" y="692150"/>
            <a:ext cx="3175001" cy="604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  <a:defRPr/>
            </a:pPr>
            <a:r>
              <a:rPr lang="tr-TR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Kalp gereksinimi olan oksijen ve besini, aorttan ayrılan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koroner damardan</a:t>
            </a:r>
            <a:r>
              <a:rPr lang="tr-TR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sağlar. Koroner damarların kalbi yeterince besleyememesi </a:t>
            </a:r>
            <a:r>
              <a:rPr lang="tr-T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enfarktüse yani kalp krizine </a:t>
            </a:r>
            <a:r>
              <a:rPr lang="tr-TR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neden olur.</a:t>
            </a:r>
          </a:p>
        </p:txBody>
      </p:sp>
      <p:pic>
        <p:nvPicPr>
          <p:cNvPr id="17411" name="Picture 3" descr="bolum22_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5888"/>
            <a:ext cx="565943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445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184150" y="357188"/>
            <a:ext cx="40544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B. Kan Damarları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0" y="1556792"/>
            <a:ext cx="5067542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İnsan dolaşım sisteminde;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1. Atardamarlar (Arterler),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2. Toplardamarlar (</a:t>
            </a:r>
            <a:r>
              <a:rPr 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Venler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3. Kılcal Damarlar (=</a:t>
            </a:r>
            <a:r>
              <a:rPr lang="tr-T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Kapiller</a:t>
            </a: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olmak üzere başlıca </a:t>
            </a:r>
            <a:r>
              <a:rPr lang="tr-TR" sz="2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üç çeşit</a:t>
            </a:r>
            <a:r>
              <a:rPr lang="tr-T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kan damarı vardır.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7291" r="1917" b="4732"/>
          <a:stretch>
            <a:fillRect/>
          </a:stretch>
        </p:blipFill>
        <p:spPr bwMode="auto">
          <a:xfrm>
            <a:off x="5087594" y="1144618"/>
            <a:ext cx="3922713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0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-32823" y="1052736"/>
            <a:ext cx="8959850" cy="423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Atardamarın iç yüzeyi tek sıralı, yassı örtü </a:t>
            </a:r>
            <a:r>
              <a:rPr lang="tr-TR" altLang="tr-TR" sz="2400" dirty="0" err="1">
                <a:solidFill>
                  <a:srgbClr val="7030A0"/>
                </a:solidFill>
                <a:latin typeface="Arial" pitchFamily="34" charset="0"/>
              </a:rPr>
              <a:t>epitelinden</a:t>
            </a: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 oluşan bir tabaka ile örtülüdür. Bu tabakaya </a:t>
            </a:r>
            <a:r>
              <a:rPr lang="tr-TR" altLang="tr-TR" sz="2400" dirty="0" err="1">
                <a:solidFill>
                  <a:srgbClr val="FF0000"/>
                </a:solidFill>
                <a:latin typeface="Arial" pitchFamily="34" charset="0"/>
              </a:rPr>
              <a:t>endotel</a:t>
            </a: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 denir. </a:t>
            </a:r>
            <a:r>
              <a:rPr lang="tr-TR" altLang="tr-TR" sz="2400" dirty="0" err="1">
                <a:solidFill>
                  <a:srgbClr val="FF0000"/>
                </a:solidFill>
                <a:latin typeface="Arial" pitchFamily="34" charset="0"/>
              </a:rPr>
              <a:t>Endotel</a:t>
            </a: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, damarın iç yüzeyini pürüzsüz kılarak kanın damar içerisinden kolayca akmasını sağlar.</a:t>
            </a:r>
          </a:p>
          <a:p>
            <a:pPr algn="just" eaLnBrk="1" hangingPunct="1">
              <a:lnSpc>
                <a:spcPct val="115000"/>
              </a:lnSpc>
            </a:pPr>
            <a:endParaRPr lang="tr-TR" altLang="tr-TR" sz="2400" dirty="0">
              <a:solidFill>
                <a:srgbClr val="7030A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tr-TR" sz="2400" dirty="0">
                <a:solidFill>
                  <a:srgbClr val="7030A0"/>
                </a:solidFill>
              </a:rPr>
              <a:t>Kanı kalpten vücudumuzun farklı bölgelerine taşıyan damarlardır. Akciğer atardamarı hariç, diğer atardamarlar oksijence zengin kan taşır.</a:t>
            </a:r>
          </a:p>
          <a:p>
            <a:pPr algn="just" eaLnBrk="1" hangingPunct="1">
              <a:lnSpc>
                <a:spcPct val="115000"/>
              </a:lnSpc>
            </a:pPr>
            <a:endParaRPr lang="tr-TR" altLang="tr-TR" sz="2400" b="1" dirty="0">
              <a:solidFill>
                <a:srgbClr val="7030A0"/>
              </a:solidFill>
              <a:latin typeface="Arial" pitchFamily="34" charset="0"/>
            </a:endParaRPr>
          </a:p>
          <a:p>
            <a:pPr algn="just">
              <a:lnSpc>
                <a:spcPct val="115000"/>
              </a:lnSpc>
            </a:pPr>
            <a:endParaRPr lang="tr-TR" altLang="tr-TR" b="1" dirty="0">
              <a:solidFill>
                <a:srgbClr val="FCE8F9"/>
              </a:solidFill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063" y="357188"/>
            <a:ext cx="471328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dirty="0">
                <a:solidFill>
                  <a:srgbClr val="66FF33"/>
                </a:solidFill>
                <a:latin typeface="Arial" pitchFamily="34" charset="0"/>
              </a:rPr>
              <a:t> </a:t>
            </a: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1. Atardamarlar (Arterler)</a:t>
            </a:r>
            <a:r>
              <a:rPr lang="tr-TR" sz="2800" dirty="0">
                <a:solidFill>
                  <a:srgbClr val="66FF33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6535063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66675" y="260350"/>
            <a:ext cx="42402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2. Toplardamarlar (</a:t>
            </a:r>
            <a:r>
              <a:rPr lang="tr-TR" sz="28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Venler</a:t>
            </a: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pic>
        <p:nvPicPr>
          <p:cNvPr id="21507" name="Picture 3" descr="atlas_l2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61"/>
          <a:stretch>
            <a:fillRect/>
          </a:stretch>
        </p:blipFill>
        <p:spPr bwMode="auto">
          <a:xfrm>
            <a:off x="1571625" y="1000125"/>
            <a:ext cx="57864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143000" y="4643438"/>
            <a:ext cx="6500813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400" b="1" dirty="0">
                <a:solidFill>
                  <a:srgbClr val="7030A0"/>
                </a:solidFill>
                <a:latin typeface="Arial" pitchFamily="34" charset="0"/>
              </a:rPr>
              <a:t>Vücuttan toplanan kanı kalbin kulakçığına getiren damarlardır. </a:t>
            </a:r>
            <a:r>
              <a:rPr lang="tr-TR" altLang="tr-TR" sz="2400" b="1" dirty="0">
                <a:solidFill>
                  <a:schemeClr val="bg1"/>
                </a:solidFill>
                <a:latin typeface="Arial" pitchFamily="34" charset="0"/>
              </a:rPr>
              <a:t>.</a:t>
            </a:r>
            <a:r>
              <a:rPr lang="tr-TR" altLang="tr-TR" sz="2400" b="1" dirty="0">
                <a:latin typeface="Arial" pitchFamily="34" charset="0"/>
              </a:rPr>
              <a:t>Akciğer toplardamarı hariç hemen her zaman kirli kan taşırlar.</a:t>
            </a:r>
          </a:p>
        </p:txBody>
      </p:sp>
    </p:spTree>
    <p:extLst>
      <p:ext uri="{BB962C8B-B14F-4D97-AF65-F5344CB8AC3E}">
        <p14:creationId xmlns:p14="http://schemas.microsoft.com/office/powerpoint/2010/main" val="295079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39515" y="1415487"/>
            <a:ext cx="8574087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Çapları atardamarlarınkinden daha büyük olduğundan fazla kan taşırlar. Vücudumuzdaki kanın %50’si bu damarlarda bulunur. Toplardamarlarda kanın akış hızı azdır.</a:t>
            </a:r>
          </a:p>
          <a:p>
            <a:pPr algn="just" eaLnBrk="1" hangingPunct="1">
              <a:lnSpc>
                <a:spcPct val="115000"/>
              </a:lnSpc>
            </a:pPr>
            <a:endParaRPr lang="tr-TR" altLang="tr-TR" sz="2400" dirty="0">
              <a:solidFill>
                <a:srgbClr val="7030A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Toplardamarlarda kalbe doğru açılan tek yönlü kapakçıklar bulunur.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982" y="230764"/>
            <a:ext cx="42402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2. Toplardamarlar (</a:t>
            </a:r>
            <a:r>
              <a:rPr lang="tr-TR" sz="2800" b="1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Venler</a:t>
            </a: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09120"/>
            <a:ext cx="5849167" cy="18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4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DOLAŞIM SİSTEMİNİN GÖREVİ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Hücrelere gerekli olan </a:t>
            </a:r>
            <a:r>
              <a:rPr lang="tr-TR" dirty="0">
                <a:solidFill>
                  <a:srgbClr val="FF00FF"/>
                </a:solidFill>
              </a:rPr>
              <a:t>besin</a:t>
            </a:r>
            <a:r>
              <a:rPr lang="tr-TR" dirty="0"/>
              <a:t> ve </a:t>
            </a:r>
            <a:r>
              <a:rPr lang="tr-TR" dirty="0">
                <a:solidFill>
                  <a:srgbClr val="FF0000"/>
                </a:solidFill>
              </a:rPr>
              <a:t>oksijenin </a:t>
            </a:r>
            <a:r>
              <a:rPr lang="tr-TR" dirty="0"/>
              <a:t>götürülmesini, hücrelerde oluşan </a:t>
            </a:r>
            <a:r>
              <a:rPr lang="tr-TR" dirty="0">
                <a:solidFill>
                  <a:srgbClr val="009900"/>
                </a:solidFill>
              </a:rPr>
              <a:t>atık maddelerin</a:t>
            </a:r>
            <a:r>
              <a:rPr lang="tr-TR" dirty="0"/>
              <a:t> ve </a:t>
            </a:r>
            <a:r>
              <a:rPr lang="tr-TR" dirty="0">
                <a:solidFill>
                  <a:srgbClr val="660066"/>
                </a:solidFill>
              </a:rPr>
              <a:t>karbondioksitin</a:t>
            </a:r>
            <a:r>
              <a:rPr lang="tr-TR" dirty="0">
                <a:solidFill>
                  <a:srgbClr val="660033"/>
                </a:solidFill>
              </a:rPr>
              <a:t> </a:t>
            </a:r>
            <a:r>
              <a:rPr lang="tr-TR" dirty="0"/>
              <a:t>uzaklaştırılmasını sağlar.</a:t>
            </a:r>
          </a:p>
        </p:txBody>
      </p:sp>
      <p:pic>
        <p:nvPicPr>
          <p:cNvPr id="4" name="Picture 6" descr="8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76391"/>
            <a:ext cx="5360626" cy="295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9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84150" y="404813"/>
            <a:ext cx="85756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Toplardamarlarda kalbe doğru açılan tek yönlü kapakçıklar bulunur.</a:t>
            </a:r>
            <a:endParaRPr lang="tr-TR" altLang="tr-TR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484313"/>
            <a:ext cx="8428038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182688" y="5805488"/>
            <a:ext cx="7512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(Toplar damarlarda kanın hareketine </a:t>
            </a:r>
            <a:r>
              <a:rPr lang="tr-TR" altLang="tr-TR" sz="2000" b="1" dirty="0" err="1">
                <a:solidFill>
                  <a:srgbClr val="FF0000"/>
                </a:solidFill>
                <a:latin typeface="Arial" pitchFamily="34" charset="0"/>
              </a:rPr>
              <a:t>vucut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 kaslarının etkisi)</a:t>
            </a:r>
          </a:p>
        </p:txBody>
      </p:sp>
    </p:spTree>
    <p:extLst>
      <p:ext uri="{BB962C8B-B14F-4D97-AF65-F5344CB8AC3E}">
        <p14:creationId xmlns:p14="http://schemas.microsoft.com/office/powerpoint/2010/main" val="3701437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250825" y="0"/>
            <a:ext cx="50196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3. Kılcal Damarlar (=Kapiller)</a:t>
            </a:r>
          </a:p>
        </p:txBody>
      </p:sp>
      <p:pic>
        <p:nvPicPr>
          <p:cNvPr id="24579" name="Picture 3" descr="atlas_l2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72514"/>
          <a:stretch>
            <a:fillRect/>
          </a:stretch>
        </p:blipFill>
        <p:spPr bwMode="auto">
          <a:xfrm>
            <a:off x="1763713" y="692150"/>
            <a:ext cx="631507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2413" y="3715809"/>
            <a:ext cx="8759825" cy="260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Atardamarlarla toplardamarlar arasında bulunan en ince damarlardır. </a:t>
            </a:r>
          </a:p>
          <a:p>
            <a:pPr algn="just" eaLnBrk="1" hangingPunct="1">
              <a:lnSpc>
                <a:spcPct val="115000"/>
              </a:lnSpc>
            </a:pP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İnsanda toplam kılcal damar uzunluğu 100.000  km kadardır. Kılcal damarlarda kanın akış hızı çok yavaş ve sabittir.</a:t>
            </a:r>
          </a:p>
          <a:p>
            <a:pPr algn="just" eaLnBrk="1" hangingPunct="1">
              <a:lnSpc>
                <a:spcPct val="115000"/>
              </a:lnSpc>
            </a:pPr>
            <a:r>
              <a:rPr lang="tr-TR" altLang="tr-TR" sz="2400" dirty="0">
                <a:solidFill>
                  <a:srgbClr val="7030A0"/>
                </a:solidFill>
                <a:latin typeface="Arial" pitchFamily="34" charset="0"/>
              </a:rPr>
              <a:t>Kan ile doku hücreleri arasındaki bütün madde alışverişi kılcal damarlarda olur.</a:t>
            </a:r>
          </a:p>
        </p:txBody>
      </p:sp>
    </p:spTree>
    <p:extLst>
      <p:ext uri="{BB962C8B-B14F-4D97-AF65-F5344CB8AC3E}">
        <p14:creationId xmlns:p14="http://schemas.microsoft.com/office/powerpoint/2010/main" val="354560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0" y="0"/>
            <a:ext cx="60118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Kan Dolaşımı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817155"/>
            <a:ext cx="5716588" cy="377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600" b="1" dirty="0">
                <a:latin typeface="Arial" pitchFamily="34" charset="0"/>
              </a:rPr>
              <a:t>Dolaşım sistemi</a:t>
            </a:r>
            <a:r>
              <a:rPr lang="tr-TR" altLang="tr-TR" sz="2600" b="1" dirty="0">
                <a:solidFill>
                  <a:srgbClr val="FCE8F9"/>
                </a:solidFill>
                <a:latin typeface="Arial" pitchFamily="34" charset="0"/>
              </a:rPr>
              <a:t>,</a:t>
            </a:r>
            <a:r>
              <a:rPr lang="tr-TR" altLang="tr-TR" sz="26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tr-TR" altLang="tr-TR" sz="2600" b="1" dirty="0">
                <a:solidFill>
                  <a:srgbClr val="FF0000"/>
                </a:solidFill>
                <a:latin typeface="Arial" pitchFamily="34" charset="0"/>
              </a:rPr>
              <a:t>amino asitleri, yağ asitlerini ve glikoz gibi besin maddelerini, hormonları ve oksijeni dokulara götürür.</a:t>
            </a:r>
          </a:p>
          <a:p>
            <a:pPr algn="just" eaLnBrk="1" hangingPunct="1">
              <a:lnSpc>
                <a:spcPct val="115000"/>
              </a:lnSpc>
            </a:pPr>
            <a:endParaRPr lang="tr-TR" altLang="tr-TR" sz="2600" b="1" dirty="0">
              <a:solidFill>
                <a:srgbClr val="66FF33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tr-TR" altLang="tr-TR" sz="2600" b="1" dirty="0">
                <a:solidFill>
                  <a:schemeClr val="tx2"/>
                </a:solidFill>
                <a:latin typeface="Arial" pitchFamily="34" charset="0"/>
              </a:rPr>
              <a:t>Dokularda dolaşan metabolizma artıklarını ise boşaltım organlarına taşır. </a:t>
            </a:r>
          </a:p>
        </p:txBody>
      </p:sp>
      <p:pic>
        <p:nvPicPr>
          <p:cNvPr id="25604" name="Picture 4" descr="9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275856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3850" y="4724400"/>
            <a:ext cx="8509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600" b="1" dirty="0">
                <a:latin typeface="Arial" pitchFamily="34" charset="0"/>
              </a:rPr>
              <a:t>Kan dolaşımı vücutta oluşan çeşitli faaliyetlerin yürütülmesini ve düzenlenmesini sağlar. insanda kan dolaşımı </a:t>
            </a:r>
            <a:r>
              <a:rPr lang="tr-TR" altLang="tr-TR" sz="2600" b="1" dirty="0">
                <a:solidFill>
                  <a:srgbClr val="FF0000"/>
                </a:solidFill>
                <a:latin typeface="Arial" pitchFamily="34" charset="0"/>
              </a:rPr>
              <a:t>küçük ve büyük dolaşım sistemi</a:t>
            </a:r>
            <a:r>
              <a:rPr lang="tr-TR" altLang="tr-TR" sz="2600" b="1" dirty="0">
                <a:latin typeface="Arial" pitchFamily="34" charset="0"/>
              </a:rPr>
              <a:t> olarak ikiye ayrılır.</a:t>
            </a:r>
          </a:p>
        </p:txBody>
      </p:sp>
    </p:spTree>
    <p:extLst>
      <p:ext uri="{BB962C8B-B14F-4D97-AF65-F5344CB8AC3E}">
        <p14:creationId xmlns:p14="http://schemas.microsoft.com/office/powerpoint/2010/main" val="121606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ChangeArrowheads="1"/>
          </p:cNvSpPr>
          <p:nvPr/>
        </p:nvSpPr>
        <p:spPr bwMode="auto">
          <a:xfrm>
            <a:off x="4772025" y="432594"/>
            <a:ext cx="31806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1. Küçük Dolaşım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011613" y="2071688"/>
            <a:ext cx="5132387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Sağ karıncıktan başlar sol kulakçıkta sona erer.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endParaRPr lang="tr-TR" altLang="tr-TR" sz="2400" b="1" dirty="0">
              <a:solidFill>
                <a:srgbClr val="FF00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Kalp ile akciğer arasında olan kan dolaşımıdır.</a:t>
            </a:r>
            <a:r>
              <a:rPr lang="tr-TR" altLang="tr-TR" sz="2400" b="1" dirty="0">
                <a:solidFill>
                  <a:srgbClr val="FCE8F9"/>
                </a:solidFill>
                <a:latin typeface="Arial" pitchFamily="34" charset="0"/>
              </a:rPr>
              <a:t> 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endParaRPr lang="tr-TR" altLang="tr-TR" sz="2400" b="1" dirty="0">
              <a:solidFill>
                <a:srgbClr val="FCE8F9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00B050"/>
                </a:solidFill>
                <a:latin typeface="Arial" pitchFamily="34" charset="0"/>
              </a:rPr>
              <a:t>Kirli kanın temizlenmesini sağlar</a:t>
            </a:r>
            <a:endParaRPr lang="tr-TR" altLang="tr-TR" sz="2200" b="1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26628" name="Picture 4" descr="atlas_l2_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248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923928" y="487722"/>
            <a:ext cx="407515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   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2. Büyük Dolaşım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609975" y="2214563"/>
            <a:ext cx="5534025" cy="32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Sol karıncıktan başlar sağ kulakçıkta sona erer. Aort atardamarı ile </a:t>
            </a:r>
            <a:r>
              <a:rPr lang="tr-TR" altLang="tr-TR" sz="2400" b="1" dirty="0">
                <a:latin typeface="Arial" pitchFamily="34" charset="0"/>
              </a:rPr>
              <a:t>temiz kan vücuda gönderilir. 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endParaRPr lang="tr-TR" altLang="tr-TR" sz="2400" b="1" dirty="0">
              <a:latin typeface="Arial" pitchFamily="34" charset="0"/>
            </a:endParaRP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Vücuttan toplanan kirli kan alt ve üst toplardamarlarla sağ kulakçığa getirilir. </a:t>
            </a:r>
          </a:p>
        </p:txBody>
      </p:sp>
      <p:pic>
        <p:nvPicPr>
          <p:cNvPr id="28676" name="Picture 4" descr="bbbbbbbbb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16962" r="10001" b="5168"/>
          <a:stretch>
            <a:fillRect/>
          </a:stretch>
        </p:blipFill>
        <p:spPr bwMode="auto">
          <a:xfrm>
            <a:off x="66675" y="85725"/>
            <a:ext cx="35433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3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66FF33"/>
                </a:solidFill>
                <a:latin typeface="Arial" pitchFamily="34" charset="0"/>
              </a:rPr>
              <a:t>Kılcal Damarlardaki Madde Alışverişi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9063" y="671513"/>
            <a:ext cx="8891587" cy="285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Kılcal damar boyunca protein </a:t>
            </a:r>
            <a:r>
              <a:rPr lang="tr-TR" altLang="tr-TR" sz="2400" b="1" dirty="0" err="1">
                <a:solidFill>
                  <a:srgbClr val="FF0000"/>
                </a:solidFill>
                <a:latin typeface="Arial" pitchFamily="34" charset="0"/>
              </a:rPr>
              <a:t>osmotik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 basıncı</a:t>
            </a:r>
            <a:r>
              <a:rPr lang="tr-TR" altLang="tr-TR" sz="2400" b="1" dirty="0">
                <a:latin typeface="Arial" pitchFamily="34" charset="0"/>
              </a:rPr>
              <a:t> sabittir. Kılcalların </a:t>
            </a:r>
            <a:r>
              <a:rPr lang="tr-TR" altLang="tr-TR" sz="2400" b="1" dirty="0">
                <a:solidFill>
                  <a:srgbClr val="002060"/>
                </a:solidFill>
                <a:latin typeface="Arial" pitchFamily="34" charset="0"/>
              </a:rPr>
              <a:t>atardamar ucunda</a:t>
            </a:r>
            <a:r>
              <a:rPr lang="tr-TR" altLang="tr-TR" sz="2400" b="1" dirty="0">
                <a:latin typeface="Arial" pitchFamily="34" charset="0"/>
              </a:rPr>
              <a:t> kan basıncı </a:t>
            </a:r>
            <a:r>
              <a:rPr lang="tr-TR" altLang="tr-TR" sz="2400" b="1" dirty="0" err="1">
                <a:latin typeface="Arial" pitchFamily="34" charset="0"/>
              </a:rPr>
              <a:t>osmotik</a:t>
            </a:r>
            <a:r>
              <a:rPr lang="tr-TR" altLang="tr-TR" sz="2400" b="1" dirty="0">
                <a:latin typeface="Arial" pitchFamily="34" charset="0"/>
              </a:rPr>
              <a:t> basınçtan daha yüksek olduğundan su ve çözünmüş maddeler kılcal damarlardan doku sıvısına </a:t>
            </a:r>
            <a:r>
              <a:rPr lang="tr-TR" altLang="tr-TR" sz="2400" b="1" dirty="0" err="1">
                <a:solidFill>
                  <a:srgbClr val="FF0000"/>
                </a:solidFill>
                <a:latin typeface="Arial" pitchFamily="34" charset="0"/>
              </a:rPr>
              <a:t>difizyonla</a:t>
            </a:r>
            <a:r>
              <a:rPr lang="tr-TR" altLang="tr-TR" sz="2400" b="1" dirty="0">
                <a:latin typeface="Arial" pitchFamily="34" charset="0"/>
              </a:rPr>
              <a:t> geçer. </a:t>
            </a:r>
          </a:p>
          <a:p>
            <a:pPr algn="just" eaLnBrk="1" hangingPunct="1">
              <a:lnSpc>
                <a:spcPct val="10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Kılcalların </a:t>
            </a:r>
            <a:r>
              <a:rPr lang="tr-TR" altLang="tr-TR" sz="2400" b="1" dirty="0">
                <a:solidFill>
                  <a:srgbClr val="002060"/>
                </a:solidFill>
                <a:latin typeface="Arial" pitchFamily="34" charset="0"/>
              </a:rPr>
              <a:t>toplardamar ucunda</a:t>
            </a:r>
            <a:r>
              <a:rPr lang="tr-TR" altLang="tr-TR" sz="2400" b="1" dirty="0">
                <a:latin typeface="Arial" pitchFamily="34" charset="0"/>
              </a:rPr>
              <a:t> ise </a:t>
            </a:r>
            <a:r>
              <a:rPr lang="tr-TR" altLang="tr-TR" sz="2400" b="1" dirty="0" err="1">
                <a:latin typeface="Arial" pitchFamily="34" charset="0"/>
              </a:rPr>
              <a:t>osmotik</a:t>
            </a:r>
            <a:r>
              <a:rPr lang="tr-TR" altLang="tr-TR" sz="2400" b="1" dirty="0">
                <a:latin typeface="Arial" pitchFamily="34" charset="0"/>
              </a:rPr>
              <a:t> basınç kan basıncından büyük olduğundan su ve çözünmüş maddeler doku sıvısından  kılcal damarlara geçer.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139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9701" name="Picture 5" descr="http://micmuss2.sitemynet.com/24q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481388"/>
            <a:ext cx="63150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987800"/>
            <a:ext cx="1698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1200">
                <a:latin typeface="Arial" pitchFamily="34" charset="0"/>
                <a:cs typeface="Times New Roman" pitchFamily="18" charset="0"/>
              </a:rPr>
              <a:t/>
            </a:r>
            <a:br>
              <a:rPr lang="tr-TR" altLang="tr-TR" sz="1200">
                <a:latin typeface="Arial" pitchFamily="34" charset="0"/>
                <a:cs typeface="Times New Roman" pitchFamily="18" charset="0"/>
              </a:rPr>
            </a:br>
            <a:r>
              <a:rPr lang="tr-TR" altLang="tr-TR" sz="1200">
                <a:latin typeface="Arial" pitchFamily="34" charset="0"/>
                <a:cs typeface="Times New Roman" pitchFamily="18" charset="0"/>
              </a:rPr>
              <a:t/>
            </a:r>
            <a:br>
              <a:rPr lang="tr-TR" altLang="tr-TR" sz="1200">
                <a:latin typeface="Arial" pitchFamily="34" charset="0"/>
                <a:cs typeface="Times New Roman" pitchFamily="18" charset="0"/>
              </a:rPr>
            </a:br>
            <a:endParaRPr lang="tr-TR" altLang="tr-TR">
              <a:latin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29704" name="Picture 8" descr="atlas_l2_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617913"/>
            <a:ext cx="2711450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759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046860"/>
              </p:ext>
            </p:extLst>
          </p:nvPr>
        </p:nvGraphicFramePr>
        <p:xfrm>
          <a:off x="1619672" y="1412776"/>
          <a:ext cx="6220098" cy="455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 Eşlem Resmi" r:id="rId3" imgW="4123810" imgH="3019048" progId="Paint.Picture">
                  <p:embed/>
                </p:oleObj>
              </mc:Choice>
              <mc:Fallback>
                <p:oleObj name="Bit Eşlem Resmi" r:id="rId3" imgW="4123810" imgH="3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412776"/>
                        <a:ext cx="6220098" cy="455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rgbClr val="66FF33"/>
                </a:solidFill>
                <a:latin typeface="Arial" pitchFamily="34" charset="0"/>
              </a:rPr>
              <a:t>Kılcal Damarlardaki Madde Alışverişi</a:t>
            </a:r>
          </a:p>
        </p:txBody>
      </p:sp>
    </p:spTree>
    <p:extLst>
      <p:ext uri="{BB962C8B-B14F-4D97-AF65-F5344CB8AC3E}">
        <p14:creationId xmlns:p14="http://schemas.microsoft.com/office/powerpoint/2010/main" val="3222289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4638675" y="404813"/>
            <a:ext cx="41100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tr-TR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Lenf Dolaşımı </a:t>
            </a:r>
          </a:p>
        </p:txBody>
      </p:sp>
      <p:pic>
        <p:nvPicPr>
          <p:cNvPr id="30723" name="Picture 3" descr="atlas_l2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b="5084"/>
          <a:stretch>
            <a:fillRect/>
          </a:stretch>
        </p:blipFill>
        <p:spPr bwMode="auto">
          <a:xfrm>
            <a:off x="146050" y="103188"/>
            <a:ext cx="362585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06838" y="1379538"/>
            <a:ext cx="503713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800" b="1" dirty="0">
                <a:latin typeface="Arial" pitchFamily="34" charset="0"/>
              </a:rPr>
              <a:t>İnsanda kan dolaşım sisteminden başka, ayrı damarları olan lenf dolaşım sistemi vardır. </a:t>
            </a:r>
            <a:r>
              <a:rPr lang="tr-TR" altLang="tr-TR" sz="2800" b="1" dirty="0">
                <a:solidFill>
                  <a:srgbClr val="FF0000"/>
                </a:solidFill>
                <a:latin typeface="Arial" pitchFamily="34" charset="0"/>
              </a:rPr>
              <a:t>Bu sistem lenf sıvısı, lenf damarları ve lenf düğümlerinden oluşur</a:t>
            </a:r>
            <a:r>
              <a:rPr lang="tr-TR" altLang="tr-TR" sz="2800" b="1" dirty="0">
                <a:latin typeface="Arial" pitchFamily="34" charset="0"/>
              </a:rPr>
              <a:t>. Atardamar taşımaz. </a:t>
            </a:r>
          </a:p>
        </p:txBody>
      </p:sp>
    </p:spTree>
    <p:extLst>
      <p:ext uri="{BB962C8B-B14F-4D97-AF65-F5344CB8AC3E}">
        <p14:creationId xmlns:p14="http://schemas.microsoft.com/office/powerpoint/2010/main" val="23704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3" descr="atlas_l2_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97481"/>
            <a:ext cx="5051425" cy="36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148263" y="0"/>
            <a:ext cx="3944937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    Alyuvar bulunmadığı için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lenf sıvısı renksizdir</a:t>
            </a:r>
            <a:r>
              <a:rPr lang="tr-TR" altLang="tr-TR" sz="2400" b="1" dirty="0">
                <a:latin typeface="Arial" pitchFamily="34" charset="0"/>
              </a:rPr>
              <a:t>. 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Lenf  sıvısı, lenf kılcalları denilen bir ucu kapalı özel damarlarla alınıp büyük lenf damarlarına iletir. </a:t>
            </a:r>
          </a:p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Bu damarlarda da tek yönlü kalbe doğru açılan kapakçıklar bulunur. 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50825" y="4365625"/>
            <a:ext cx="8707438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Lenf damarlarının birbirleriyle birleştikleri şişkinliklere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lenf düğümü</a:t>
            </a:r>
            <a:r>
              <a:rPr lang="tr-TR" altLang="tr-TR" sz="2400" b="1" dirty="0">
                <a:latin typeface="Arial" pitchFamily="34" charset="0"/>
              </a:rPr>
              <a:t> denir. Lenf düğümleri </a:t>
            </a:r>
            <a:r>
              <a:rPr lang="tr-TR" altLang="tr-TR" sz="2400" b="1" dirty="0">
                <a:solidFill>
                  <a:schemeClr val="tx2"/>
                </a:solidFill>
                <a:latin typeface="Arial" pitchFamily="34" charset="0"/>
              </a:rPr>
              <a:t>mikropları süzer ve bazı akyuvarları üreterek lenf yoluyla  kana verir</a:t>
            </a:r>
            <a:r>
              <a:rPr lang="tr-TR" altLang="tr-TR" sz="2400" b="1" dirty="0">
                <a:latin typeface="Arial" pitchFamily="34" charset="0"/>
              </a:rPr>
              <a:t>. Lenf sıvısının akış hızı yavaştır ve lenf kılcallarının geçirgenliği çok fazladır. </a:t>
            </a:r>
            <a:r>
              <a:rPr lang="tr-TR" altLang="tr-TR" sz="2400" b="1" dirty="0">
                <a:solidFill>
                  <a:srgbClr val="002060"/>
                </a:solidFill>
                <a:latin typeface="Arial" pitchFamily="34" charset="0"/>
              </a:rPr>
              <a:t>Lenf sıvısı vücut dışına akarsa geç pıhtılaşır</a:t>
            </a:r>
            <a:r>
              <a:rPr lang="tr-TR" altLang="tr-TR" sz="2400" b="1" dirty="0">
                <a:latin typeface="Arial" pitchFamily="34" charset="0"/>
              </a:rPr>
              <a:t>.</a:t>
            </a:r>
            <a:r>
              <a:rPr lang="tr-TR" altLang="tr-TR" sz="2400" b="1" dirty="0">
                <a:solidFill>
                  <a:srgbClr val="FCE8F9"/>
                </a:solidFill>
                <a:latin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701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r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61925"/>
            <a:ext cx="3470275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105275" y="1536700"/>
            <a:ext cx="4587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tr-TR" altLang="tr-TR" sz="2800" b="1" dirty="0">
                <a:latin typeface="Arial" pitchFamily="34" charset="0"/>
              </a:rPr>
              <a:t>Lenf damarları bu damarlar içinde yaşayan </a:t>
            </a:r>
            <a:r>
              <a:rPr lang="tr-TR" altLang="tr-TR" sz="2800" b="1" dirty="0" err="1">
                <a:latin typeface="Arial" pitchFamily="34" charset="0"/>
              </a:rPr>
              <a:t>parazıtlerle</a:t>
            </a:r>
            <a:r>
              <a:rPr lang="tr-TR" altLang="tr-TR" sz="2800" b="1" dirty="0">
                <a:latin typeface="Arial" pitchFamily="34" charset="0"/>
              </a:rPr>
              <a:t> tıkandığında özellikle bacaklarda aşırı şişmeler oluşur. Buna </a:t>
            </a:r>
            <a:r>
              <a:rPr lang="tr-TR" altLang="tr-TR" sz="2800" b="1" dirty="0">
                <a:solidFill>
                  <a:srgbClr val="FF0000"/>
                </a:solidFill>
                <a:latin typeface="Arial" pitchFamily="34" charset="0"/>
              </a:rPr>
              <a:t>fil hastalığı </a:t>
            </a:r>
            <a:r>
              <a:rPr lang="tr-TR" altLang="tr-TR" sz="2800" b="1" dirty="0">
                <a:latin typeface="Arial" pitchFamily="34" charset="0"/>
              </a:rPr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58584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z="2800"/>
              <a:t>DOLAŞIM SİSTEMİNİN GENEL GÖRÜNÜŞÜ</a:t>
            </a:r>
          </a:p>
        </p:txBody>
      </p:sp>
      <p:pic>
        <p:nvPicPr>
          <p:cNvPr id="11267" name="Picture 4" descr="dolda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76250"/>
            <a:ext cx="6624736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1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715963" y="1539876"/>
            <a:ext cx="8110537" cy="3267076"/>
            <a:chOff x="489" y="454"/>
            <a:chExt cx="5534" cy="2058"/>
          </a:xfrm>
        </p:grpSpPr>
        <p:sp>
          <p:nvSpPr>
            <p:cNvPr id="441347" name="Rectangle 3"/>
            <p:cNvSpPr>
              <a:spLocks noChangeArrowheads="1"/>
            </p:cNvSpPr>
            <p:nvPr/>
          </p:nvSpPr>
          <p:spPr bwMode="auto">
            <a:xfrm>
              <a:off x="580" y="454"/>
              <a:ext cx="5443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tr-T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Lenf  Dolaşımında, Lenf  </a:t>
              </a:r>
              <a:r>
                <a:rPr lang="tr-TR" sz="2800" b="1" u="sng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İki Yolla</a:t>
              </a:r>
              <a:r>
                <a:rPr lang="tr-TR" sz="2800" b="1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Kana Karışır</a:t>
              </a:r>
            </a:p>
          </p:txBody>
        </p:sp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489" y="1291"/>
              <a:ext cx="2675" cy="1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1. İnce bağırsaklarda emilen yağ asidi ve </a:t>
              </a:r>
              <a:r>
                <a:rPr lang="tr-TR" sz="24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gliserol</a:t>
              </a:r>
              <a:r>
                <a:rPr lang="tr-T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 vücudun alt bölümünden toplanan lenfin taşındığı yol: </a:t>
              </a:r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3528" y="1293"/>
              <a:ext cx="2495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defRPr/>
              </a:pPr>
              <a:r>
                <a:rPr lang="tr-TR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2. Baş ve gövdenin sağ yarısından toplanan lenf ile sağ koldaki lenfin taşındığı yol </a:t>
              </a:r>
            </a:p>
          </p:txBody>
        </p:sp>
        <p:sp>
          <p:nvSpPr>
            <p:cNvPr id="33798" name="Line 6"/>
            <p:cNvSpPr>
              <a:spLocks noChangeShapeType="1"/>
            </p:cNvSpPr>
            <p:nvPr/>
          </p:nvSpPr>
          <p:spPr bwMode="auto">
            <a:xfrm flipH="1">
              <a:off x="2349" y="799"/>
              <a:ext cx="590" cy="54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>
              <a:off x="3301" y="799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748830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2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1. İnce bağırsaklarda emilen yağ asidi ve gliserol vücudun alt bölümünden toplanan lenfin taşındığı yol:</a:t>
            </a:r>
            <a:r>
              <a:rPr lang="tr-TR" sz="2400">
                <a:solidFill>
                  <a:srgbClr val="00FF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835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pic>
        <p:nvPicPr>
          <p:cNvPr id="34820" name="Picture 4" descr="http://micmuss2.sitemynet.com/14q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5741988"/>
            <a:ext cx="91440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502025"/>
            <a:ext cx="1698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tr-TR" altLang="tr-TR" sz="1200">
                <a:latin typeface="Arial" pitchFamily="34" charset="0"/>
                <a:cs typeface="Times New Roman" pitchFamily="18" charset="0"/>
              </a:rPr>
              <a:t/>
            </a:r>
            <a:br>
              <a:rPr lang="tr-TR" altLang="tr-TR" sz="1200">
                <a:latin typeface="Arial" pitchFamily="34" charset="0"/>
                <a:cs typeface="Times New Roman" pitchFamily="18" charset="0"/>
              </a:rPr>
            </a:br>
            <a:r>
              <a:rPr lang="tr-TR" altLang="tr-TR" sz="1200">
                <a:latin typeface="Arial" pitchFamily="34" charset="0"/>
                <a:cs typeface="Times New Roman" pitchFamily="18" charset="0"/>
              </a:rPr>
              <a:t/>
            </a:r>
            <a:br>
              <a:rPr lang="tr-TR" altLang="tr-TR" sz="1200">
                <a:latin typeface="Arial" pitchFamily="34" charset="0"/>
                <a:cs typeface="Times New Roman" pitchFamily="18" charset="0"/>
              </a:rPr>
            </a:br>
            <a:endParaRPr lang="tr-TR" altLang="tr-TR">
              <a:latin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076056" y="1205994"/>
            <a:ext cx="38639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tr-TR" altLang="tr-TR" sz="2000" b="1" dirty="0">
                <a:latin typeface="Arial" pitchFamily="34" charset="0"/>
              </a:rPr>
              <a:t>Bağırsaklardan ve bacaklardan toplanan lenf 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kilüs boruları</a:t>
            </a:r>
            <a:r>
              <a:rPr lang="tr-TR" altLang="tr-TR" sz="2000" b="1" dirty="0">
                <a:latin typeface="Arial" pitchFamily="34" charset="0"/>
              </a:rPr>
              <a:t> denilen damarlarla 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peke sarnıcı  </a:t>
            </a:r>
            <a:r>
              <a:rPr lang="tr-TR" altLang="tr-TR" sz="2000" b="1" dirty="0">
                <a:latin typeface="Arial" pitchFamily="34" charset="0"/>
              </a:rPr>
              <a:t>denilen bölgeye gelir. Buradan en büyük lenf  damarı olan 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göğüs kanalı</a:t>
            </a:r>
            <a:r>
              <a:rPr lang="tr-TR" altLang="tr-TR" sz="2000" b="1" dirty="0">
                <a:latin typeface="Arial" pitchFamily="34" charset="0"/>
              </a:rPr>
              <a:t> ile sol köprücük atı toplardamarına bağlanır, Lenf kana karışır. Bu damar da üst ana toplardamarıyla birleşerek kalbin sağ kulakçığına açılır.</a:t>
            </a:r>
          </a:p>
        </p:txBody>
      </p:sp>
      <p:pic>
        <p:nvPicPr>
          <p:cNvPr id="34823" name="Picture 7" descr="atlas_l2_0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1651" r="17262" b="39336"/>
          <a:stretch>
            <a:fillRect/>
          </a:stretch>
        </p:blipFill>
        <p:spPr bwMode="auto">
          <a:xfrm>
            <a:off x="38100" y="1052513"/>
            <a:ext cx="466725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524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0" y="0"/>
            <a:ext cx="9144000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ctr">
              <a:defRPr/>
            </a:pPr>
            <a:r>
              <a:rPr lang="tr-TR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2. Baş ve gövdenin sağ yarısından toplanan lenf ile sağ koldaki lenfin taşındığı yol :</a:t>
            </a:r>
          </a:p>
        </p:txBody>
      </p:sp>
      <p:pic>
        <p:nvPicPr>
          <p:cNvPr id="35843" name="Picture 3" descr="atlas_l2_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3412" r="21141" b="63913"/>
          <a:stretch>
            <a:fillRect/>
          </a:stretch>
        </p:blipFill>
        <p:spPr bwMode="auto">
          <a:xfrm>
            <a:off x="38100" y="1114144"/>
            <a:ext cx="4438650" cy="404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0" y="765175"/>
            <a:ext cx="457200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Bu organlardaki, lenf damarları, boyun bölgesindeki </a:t>
            </a:r>
            <a:r>
              <a:rPr lang="tr-TR" altLang="tr-TR" sz="2400" b="1" dirty="0">
                <a:solidFill>
                  <a:srgbClr val="FF0000"/>
                </a:solidFill>
                <a:latin typeface="Arial" pitchFamily="34" charset="0"/>
              </a:rPr>
              <a:t>büyük lenf damarına</a:t>
            </a:r>
            <a:r>
              <a:rPr lang="tr-TR" altLang="tr-TR" sz="2400" b="1" dirty="0">
                <a:latin typeface="Arial" pitchFamily="34" charset="0"/>
              </a:rPr>
              <a:t> bağlanır. 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Büyük lenf  damarı sağ köprücük altı toplardamarıyla birleşir. 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Lenf kana karışır.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tr-TR" altLang="tr-TR" sz="2400" b="1" dirty="0">
                <a:latin typeface="Arial" pitchFamily="34" charset="0"/>
              </a:rPr>
              <a:t>Üst ana toplar-damarı yoluyla kalbin sağ kulakçığına açılır. Kısaca lenf sistemi üç önemli görevi gerçekleştirir</a:t>
            </a:r>
            <a:r>
              <a:rPr lang="tr-TR" altLang="tr-TR" sz="2400" b="1" dirty="0">
                <a:solidFill>
                  <a:srgbClr val="FFFF00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0442" y="5511090"/>
            <a:ext cx="8958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</a:pP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 Kılcal damarlardan sızan fazla doku sıvısını ve akyuvarları kana geri verir.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</a:pPr>
            <a:r>
              <a:rPr lang="tr-TR" altLang="tr-TR" sz="2000" b="1" dirty="0">
                <a:latin typeface="Arial" pitchFamily="34" charset="0"/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Yağların sindirimi sonucu oluşan ürünleri alarak kan dolaşımına taşır.</a:t>
            </a:r>
          </a:p>
          <a:p>
            <a:pPr algn="just" eaLnBrk="1" hangingPunct="1">
              <a:lnSpc>
                <a:spcPct val="95000"/>
              </a:lnSpc>
              <a:spcBef>
                <a:spcPct val="10000"/>
              </a:spcBef>
              <a:buClr>
                <a:srgbClr val="FFFF00"/>
              </a:buClr>
              <a:buFontTx/>
              <a:buChar char="•"/>
            </a:pPr>
            <a:r>
              <a:rPr lang="tr-TR" altLang="tr-TR" sz="2000" b="1" dirty="0">
                <a:latin typeface="Arial" pitchFamily="34" charset="0"/>
              </a:rPr>
              <a:t> </a:t>
            </a:r>
            <a:r>
              <a:rPr lang="tr-TR" altLang="tr-TR" sz="2000" b="1" dirty="0">
                <a:solidFill>
                  <a:srgbClr val="FF0000"/>
                </a:solidFill>
                <a:latin typeface="Arial" pitchFamily="34" charset="0"/>
              </a:rPr>
              <a:t>Akyuvar üretip vücudu mikroorganizmalara karşı korur.</a:t>
            </a:r>
          </a:p>
        </p:txBody>
      </p:sp>
    </p:spTree>
    <p:extLst>
      <p:ext uri="{BB962C8B-B14F-4D97-AF65-F5344CB8AC3E}">
        <p14:creationId xmlns:p14="http://schemas.microsoft.com/office/powerpoint/2010/main" val="11511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ansiyon-kan-dolasimi-0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7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DOLAŞIM SİSTEMİ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6148" name="Picture 5" descr="biyoloji%20(74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2089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298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8436" name="Picture 4" descr="06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3375"/>
            <a:ext cx="78486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15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4580" name="Picture 4" descr="Kan%20dolassimi_5_jp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4800"/>
            <a:ext cx="8064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0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22532" name="Picture 8" descr="Kan%20dolassimi%203_jp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343775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>
            <a:off x="611560" y="1628800"/>
            <a:ext cx="1800200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0" y="4581128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Kirli Kan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6660232" y="2173506"/>
            <a:ext cx="1728192" cy="190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7719895" y="4336317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Temiz Kan</a:t>
            </a:r>
          </a:p>
        </p:txBody>
      </p:sp>
    </p:spTree>
    <p:extLst>
      <p:ext uri="{BB962C8B-B14F-4D97-AF65-F5344CB8AC3E}">
        <p14:creationId xmlns:p14="http://schemas.microsoft.com/office/powerpoint/2010/main" val="171287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Dolaşım Sistemi Organları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761773"/>
              </p:ext>
            </p:extLst>
          </p:nvPr>
        </p:nvGraphicFramePr>
        <p:xfrm>
          <a:off x="107504" y="1628800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42730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1038</Words>
  <Application>Microsoft Office PowerPoint</Application>
  <PresentationFormat>Ekran Gösterisi (4:3)</PresentationFormat>
  <Paragraphs>95</Paragraphs>
  <Slides>32</Slides>
  <Notes>0</Notes>
  <HiddenSlides>0</HiddenSlides>
  <MMClips>1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Wingdings</vt:lpstr>
      <vt:lpstr>Ofis Teması</vt:lpstr>
      <vt:lpstr>Bit Eşlem Resmi</vt:lpstr>
      <vt:lpstr>Dolaşım Sistemi ve Hastalıkları</vt:lpstr>
      <vt:lpstr>DOLAŞIM SİSTEMİNİN GÖREVİ</vt:lpstr>
      <vt:lpstr>DOLAŞIM SİSTEMİNİN GENEL GÖRÜNÜŞÜ</vt:lpstr>
      <vt:lpstr>PowerPoint Sunusu</vt:lpstr>
      <vt:lpstr>DOLAŞIM SİSTEMİ</vt:lpstr>
      <vt:lpstr>PowerPoint Sunusu</vt:lpstr>
      <vt:lpstr>PowerPoint Sunusu</vt:lpstr>
      <vt:lpstr>PowerPoint Sunusu</vt:lpstr>
      <vt:lpstr>Dolaşım Sistemi Organları</vt:lpstr>
      <vt:lpstr>PowerPoint Sunusu</vt:lpstr>
      <vt:lpstr>PowerPoint Sunusu</vt:lpstr>
      <vt:lpstr>Kalbin Fonksiyonu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Dolaş</dc:title>
  <dc:creator>Lenovo</dc:creator>
  <cp:lastModifiedBy>SBO1</cp:lastModifiedBy>
  <cp:revision>24</cp:revision>
  <dcterms:created xsi:type="dcterms:W3CDTF">2016-10-31T09:36:18Z</dcterms:created>
  <dcterms:modified xsi:type="dcterms:W3CDTF">2016-11-01T07:18:58Z</dcterms:modified>
</cp:coreProperties>
</file>