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256" r:id="rId2"/>
    <p:sldId id="257" r:id="rId3"/>
    <p:sldId id="270" r:id="rId4"/>
    <p:sldId id="261" r:id="rId5"/>
    <p:sldId id="279" r:id="rId6"/>
    <p:sldId id="282" r:id="rId7"/>
    <p:sldId id="283" r:id="rId8"/>
    <p:sldId id="280" r:id="rId9"/>
    <p:sldId id="284" r:id="rId10"/>
    <p:sldId id="281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60" r:id="rId23"/>
    <p:sldId id="285" r:id="rId24"/>
    <p:sldId id="286" r:id="rId25"/>
    <p:sldId id="287" r:id="rId26"/>
    <p:sldId id="299" r:id="rId27"/>
    <p:sldId id="265" r:id="rId28"/>
    <p:sldId id="300" r:id="rId29"/>
    <p:sldId id="301" r:id="rId30"/>
    <p:sldId id="303" r:id="rId31"/>
    <p:sldId id="304" r:id="rId32"/>
    <p:sldId id="305" r:id="rId33"/>
    <p:sldId id="307" r:id="rId3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8167EE-4DB1-4E36-B74D-90C60F10806F}" type="doc">
      <dgm:prSet loTypeId="urn:microsoft.com/office/officeart/2005/8/layout/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E982ABE4-1B29-406E-8883-54D1C33B4C8E}">
      <dgm:prSet phldrT="[Metin]"/>
      <dgm:spPr/>
      <dgm:t>
        <a:bodyPr/>
        <a:lstStyle/>
        <a:p>
          <a:r>
            <a:rPr lang="tr-TR" dirty="0" smtClean="0"/>
            <a:t>Daha fazla kaliteli hizmet talebi</a:t>
          </a:r>
          <a:endParaRPr lang="tr-TR" dirty="0"/>
        </a:p>
      </dgm:t>
    </dgm:pt>
    <dgm:pt modelId="{FF294C65-5493-477D-9B7A-39CBB142A78E}" type="parTrans" cxnId="{D7862D5E-7FB8-457E-8B29-A2F28025B1AB}">
      <dgm:prSet/>
      <dgm:spPr/>
      <dgm:t>
        <a:bodyPr/>
        <a:lstStyle/>
        <a:p>
          <a:endParaRPr lang="tr-TR"/>
        </a:p>
      </dgm:t>
    </dgm:pt>
    <dgm:pt modelId="{9998A68C-3703-4FA1-BCCC-0816EBFCF9F2}" type="sibTrans" cxnId="{D7862D5E-7FB8-457E-8B29-A2F28025B1AB}">
      <dgm:prSet/>
      <dgm:spPr/>
      <dgm:t>
        <a:bodyPr/>
        <a:lstStyle/>
        <a:p>
          <a:endParaRPr lang="tr-TR"/>
        </a:p>
      </dgm:t>
    </dgm:pt>
    <dgm:pt modelId="{AE73F0D2-6F00-4BD1-9C62-B997F644A7D9}">
      <dgm:prSet phldrT="[Metin]"/>
      <dgm:spPr/>
      <dgm:t>
        <a:bodyPr/>
        <a:lstStyle/>
        <a:p>
          <a:r>
            <a:rPr lang="tr-TR" dirty="0" smtClean="0"/>
            <a:t>Sağlık hizmetlerinde artan maliyetler</a:t>
          </a:r>
          <a:endParaRPr lang="tr-TR" dirty="0"/>
        </a:p>
      </dgm:t>
    </dgm:pt>
    <dgm:pt modelId="{D72769A1-D51F-4FDE-9D25-48FD416A20DD}" type="parTrans" cxnId="{84C574B3-A607-445D-8D5A-8C9383A69600}">
      <dgm:prSet/>
      <dgm:spPr/>
      <dgm:t>
        <a:bodyPr/>
        <a:lstStyle/>
        <a:p>
          <a:endParaRPr lang="tr-TR"/>
        </a:p>
      </dgm:t>
    </dgm:pt>
    <dgm:pt modelId="{F20D143A-6346-4940-A4C0-0A3118F782AF}" type="sibTrans" cxnId="{84C574B3-A607-445D-8D5A-8C9383A69600}">
      <dgm:prSet/>
      <dgm:spPr/>
      <dgm:t>
        <a:bodyPr/>
        <a:lstStyle/>
        <a:p>
          <a:endParaRPr lang="tr-TR"/>
        </a:p>
      </dgm:t>
    </dgm:pt>
    <dgm:pt modelId="{2D80B568-005B-4982-9A50-1FFF6CFE61D4}">
      <dgm:prSet phldrT="[Metin]"/>
      <dgm:spPr/>
      <dgm:t>
        <a:bodyPr/>
        <a:lstStyle/>
        <a:p>
          <a:r>
            <a:rPr lang="tr-TR" dirty="0" smtClean="0"/>
            <a:t>Geri ödeme sistemlerinin yaklaşımları</a:t>
          </a:r>
          <a:endParaRPr lang="tr-TR" dirty="0"/>
        </a:p>
      </dgm:t>
    </dgm:pt>
    <dgm:pt modelId="{6837B7A5-79BC-49EF-81CD-BD601067D506}" type="parTrans" cxnId="{05A55AB8-2486-4BE5-8401-9B230B6C768F}">
      <dgm:prSet/>
      <dgm:spPr/>
      <dgm:t>
        <a:bodyPr/>
        <a:lstStyle/>
        <a:p>
          <a:endParaRPr lang="tr-TR"/>
        </a:p>
      </dgm:t>
    </dgm:pt>
    <dgm:pt modelId="{CCA14050-9961-4E72-9D2C-BB71E1E34A4F}" type="sibTrans" cxnId="{05A55AB8-2486-4BE5-8401-9B230B6C768F}">
      <dgm:prSet/>
      <dgm:spPr/>
      <dgm:t>
        <a:bodyPr/>
        <a:lstStyle/>
        <a:p>
          <a:endParaRPr lang="tr-TR"/>
        </a:p>
      </dgm:t>
    </dgm:pt>
    <dgm:pt modelId="{AF0CEEC9-BBA6-4C73-A05F-388CF202A8EF}">
      <dgm:prSet phldrT="[Metin]"/>
      <dgm:spPr/>
      <dgm:t>
        <a:bodyPr/>
        <a:lstStyle/>
        <a:p>
          <a:r>
            <a:rPr lang="tr-TR" dirty="0" smtClean="0"/>
            <a:t>Kamu politikası konusunda verimsizlikler</a:t>
          </a:r>
          <a:endParaRPr lang="tr-TR" dirty="0"/>
        </a:p>
      </dgm:t>
    </dgm:pt>
    <dgm:pt modelId="{70B8347E-F24A-4910-AF85-BC1BA4A5C7F3}" type="parTrans" cxnId="{F61DB841-317A-4762-8B2D-553B4569A528}">
      <dgm:prSet/>
      <dgm:spPr/>
      <dgm:t>
        <a:bodyPr/>
        <a:lstStyle/>
        <a:p>
          <a:endParaRPr lang="tr-TR"/>
        </a:p>
      </dgm:t>
    </dgm:pt>
    <dgm:pt modelId="{F4710D6C-8AC4-4462-8423-9F0762D916DB}" type="sibTrans" cxnId="{F61DB841-317A-4762-8B2D-553B4569A528}">
      <dgm:prSet/>
      <dgm:spPr/>
      <dgm:t>
        <a:bodyPr/>
        <a:lstStyle/>
        <a:p>
          <a:endParaRPr lang="tr-TR"/>
        </a:p>
      </dgm:t>
    </dgm:pt>
    <dgm:pt modelId="{10383A3A-AF33-47D3-AC32-E3A062D9FE02}">
      <dgm:prSet phldrT="[Metin]"/>
      <dgm:spPr/>
      <dgm:t>
        <a:bodyPr/>
        <a:lstStyle/>
        <a:p>
          <a:r>
            <a:rPr lang="tr-TR" dirty="0" smtClean="0"/>
            <a:t>Artan rekabet</a:t>
          </a:r>
          <a:endParaRPr lang="tr-TR" dirty="0"/>
        </a:p>
      </dgm:t>
    </dgm:pt>
    <dgm:pt modelId="{F41F227A-C452-4141-8AA8-9945F723C1DE}" type="parTrans" cxnId="{119645D7-EE15-4346-9E77-D02454973D3E}">
      <dgm:prSet/>
      <dgm:spPr/>
      <dgm:t>
        <a:bodyPr/>
        <a:lstStyle/>
        <a:p>
          <a:endParaRPr lang="tr-TR"/>
        </a:p>
      </dgm:t>
    </dgm:pt>
    <dgm:pt modelId="{1B1EF785-032F-453F-B76A-3ED0AFD7678A}" type="sibTrans" cxnId="{119645D7-EE15-4346-9E77-D02454973D3E}">
      <dgm:prSet/>
      <dgm:spPr/>
      <dgm:t>
        <a:bodyPr/>
        <a:lstStyle/>
        <a:p>
          <a:endParaRPr lang="tr-TR"/>
        </a:p>
      </dgm:t>
    </dgm:pt>
    <dgm:pt modelId="{4B3F576E-E18E-4950-B1E3-65EC460AEF35}" type="pres">
      <dgm:prSet presAssocID="{3A8167EE-4DB1-4E36-B74D-90C60F10806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AC3C9A0-1980-487E-96C3-31318DF9AA4B}" type="pres">
      <dgm:prSet presAssocID="{E982ABE4-1B29-406E-8883-54D1C33B4C8E}" presName="parentLin" presStyleCnt="0"/>
      <dgm:spPr/>
    </dgm:pt>
    <dgm:pt modelId="{5CEF2BF6-F515-49FD-93AB-3215FC702A49}" type="pres">
      <dgm:prSet presAssocID="{E982ABE4-1B29-406E-8883-54D1C33B4C8E}" presName="parentLeftMargin" presStyleLbl="node1" presStyleIdx="0" presStyleCnt="5"/>
      <dgm:spPr/>
      <dgm:t>
        <a:bodyPr/>
        <a:lstStyle/>
        <a:p>
          <a:endParaRPr lang="tr-TR"/>
        </a:p>
      </dgm:t>
    </dgm:pt>
    <dgm:pt modelId="{A4A9ED06-A1E2-4113-84AD-BC6BB25ECE47}" type="pres">
      <dgm:prSet presAssocID="{E982ABE4-1B29-406E-8883-54D1C33B4C8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FE5BB5B-8716-46A9-8DBA-ED0F2470A582}" type="pres">
      <dgm:prSet presAssocID="{E982ABE4-1B29-406E-8883-54D1C33B4C8E}" presName="negativeSpace" presStyleCnt="0"/>
      <dgm:spPr/>
    </dgm:pt>
    <dgm:pt modelId="{0F129591-673B-4E0B-AD5C-AC727D041F5A}" type="pres">
      <dgm:prSet presAssocID="{E982ABE4-1B29-406E-8883-54D1C33B4C8E}" presName="childText" presStyleLbl="conFgAcc1" presStyleIdx="0" presStyleCnt="5">
        <dgm:presLayoutVars>
          <dgm:bulletEnabled val="1"/>
        </dgm:presLayoutVars>
      </dgm:prSet>
      <dgm:spPr/>
    </dgm:pt>
    <dgm:pt modelId="{F50D9D0E-A713-412C-B46D-44AC3466822E}" type="pres">
      <dgm:prSet presAssocID="{9998A68C-3703-4FA1-BCCC-0816EBFCF9F2}" presName="spaceBetweenRectangles" presStyleCnt="0"/>
      <dgm:spPr/>
    </dgm:pt>
    <dgm:pt modelId="{65C999FA-0423-4643-B299-B40A04A7E0EF}" type="pres">
      <dgm:prSet presAssocID="{AE73F0D2-6F00-4BD1-9C62-B997F644A7D9}" presName="parentLin" presStyleCnt="0"/>
      <dgm:spPr/>
    </dgm:pt>
    <dgm:pt modelId="{7293644B-06C6-4CD5-8BFA-598C19F998EE}" type="pres">
      <dgm:prSet presAssocID="{AE73F0D2-6F00-4BD1-9C62-B997F644A7D9}" presName="parentLeftMargin" presStyleLbl="node1" presStyleIdx="0" presStyleCnt="5"/>
      <dgm:spPr/>
      <dgm:t>
        <a:bodyPr/>
        <a:lstStyle/>
        <a:p>
          <a:endParaRPr lang="tr-TR"/>
        </a:p>
      </dgm:t>
    </dgm:pt>
    <dgm:pt modelId="{53E5C01C-38DB-4C76-8A65-07E70DF52770}" type="pres">
      <dgm:prSet presAssocID="{AE73F0D2-6F00-4BD1-9C62-B997F644A7D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3042B72-BA94-41F9-BE3B-36647C3C957B}" type="pres">
      <dgm:prSet presAssocID="{AE73F0D2-6F00-4BD1-9C62-B997F644A7D9}" presName="negativeSpace" presStyleCnt="0"/>
      <dgm:spPr/>
    </dgm:pt>
    <dgm:pt modelId="{7F68B1C8-8702-481E-9FEC-81CDB65B6515}" type="pres">
      <dgm:prSet presAssocID="{AE73F0D2-6F00-4BD1-9C62-B997F644A7D9}" presName="childText" presStyleLbl="conFgAcc1" presStyleIdx="1" presStyleCnt="5">
        <dgm:presLayoutVars>
          <dgm:bulletEnabled val="1"/>
        </dgm:presLayoutVars>
      </dgm:prSet>
      <dgm:spPr/>
    </dgm:pt>
    <dgm:pt modelId="{5772478C-F976-4593-9D30-6CC70FE6FDBE}" type="pres">
      <dgm:prSet presAssocID="{F20D143A-6346-4940-A4C0-0A3118F782AF}" presName="spaceBetweenRectangles" presStyleCnt="0"/>
      <dgm:spPr/>
    </dgm:pt>
    <dgm:pt modelId="{D19593EC-A345-4C6A-B84F-F694E35EFCFF}" type="pres">
      <dgm:prSet presAssocID="{2D80B568-005B-4982-9A50-1FFF6CFE61D4}" presName="parentLin" presStyleCnt="0"/>
      <dgm:spPr/>
    </dgm:pt>
    <dgm:pt modelId="{DA8AC21E-99E2-4466-9390-584F81F8CFC0}" type="pres">
      <dgm:prSet presAssocID="{2D80B568-005B-4982-9A50-1FFF6CFE61D4}" presName="parentLeftMargin" presStyleLbl="node1" presStyleIdx="1" presStyleCnt="5"/>
      <dgm:spPr/>
      <dgm:t>
        <a:bodyPr/>
        <a:lstStyle/>
        <a:p>
          <a:endParaRPr lang="tr-TR"/>
        </a:p>
      </dgm:t>
    </dgm:pt>
    <dgm:pt modelId="{3E833E6B-7374-4E35-A079-1AFABC0646B1}" type="pres">
      <dgm:prSet presAssocID="{2D80B568-005B-4982-9A50-1FFF6CFE61D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35FCC6D-61C2-4FE9-89A4-BDF1315715BF}" type="pres">
      <dgm:prSet presAssocID="{2D80B568-005B-4982-9A50-1FFF6CFE61D4}" presName="negativeSpace" presStyleCnt="0"/>
      <dgm:spPr/>
    </dgm:pt>
    <dgm:pt modelId="{4E0E2483-2077-4EB8-9782-BB10250BFA26}" type="pres">
      <dgm:prSet presAssocID="{2D80B568-005B-4982-9A50-1FFF6CFE61D4}" presName="childText" presStyleLbl="conFgAcc1" presStyleIdx="2" presStyleCnt="5">
        <dgm:presLayoutVars>
          <dgm:bulletEnabled val="1"/>
        </dgm:presLayoutVars>
      </dgm:prSet>
      <dgm:spPr/>
    </dgm:pt>
    <dgm:pt modelId="{E353D0C1-9D94-493A-BFDA-40A2F9541BA5}" type="pres">
      <dgm:prSet presAssocID="{CCA14050-9961-4E72-9D2C-BB71E1E34A4F}" presName="spaceBetweenRectangles" presStyleCnt="0"/>
      <dgm:spPr/>
    </dgm:pt>
    <dgm:pt modelId="{D99B2492-3D6C-4F71-A515-AA984CF1E974}" type="pres">
      <dgm:prSet presAssocID="{AF0CEEC9-BBA6-4C73-A05F-388CF202A8EF}" presName="parentLin" presStyleCnt="0"/>
      <dgm:spPr/>
    </dgm:pt>
    <dgm:pt modelId="{D28D77F1-E166-4497-9550-2B7B83ED26C6}" type="pres">
      <dgm:prSet presAssocID="{AF0CEEC9-BBA6-4C73-A05F-388CF202A8EF}" presName="parentLeftMargin" presStyleLbl="node1" presStyleIdx="2" presStyleCnt="5"/>
      <dgm:spPr/>
      <dgm:t>
        <a:bodyPr/>
        <a:lstStyle/>
        <a:p>
          <a:endParaRPr lang="tr-TR"/>
        </a:p>
      </dgm:t>
    </dgm:pt>
    <dgm:pt modelId="{95941C70-D5EC-4E1F-95B2-A5B11092C028}" type="pres">
      <dgm:prSet presAssocID="{AF0CEEC9-BBA6-4C73-A05F-388CF202A8E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DBEB49-2157-4041-ACF5-5915CDB04C93}" type="pres">
      <dgm:prSet presAssocID="{AF0CEEC9-BBA6-4C73-A05F-388CF202A8EF}" presName="negativeSpace" presStyleCnt="0"/>
      <dgm:spPr/>
    </dgm:pt>
    <dgm:pt modelId="{6A08F45A-2F41-4A9E-93EE-E18C754D6833}" type="pres">
      <dgm:prSet presAssocID="{AF0CEEC9-BBA6-4C73-A05F-388CF202A8EF}" presName="childText" presStyleLbl="conFgAcc1" presStyleIdx="3" presStyleCnt="5">
        <dgm:presLayoutVars>
          <dgm:bulletEnabled val="1"/>
        </dgm:presLayoutVars>
      </dgm:prSet>
      <dgm:spPr/>
    </dgm:pt>
    <dgm:pt modelId="{D159DC94-7E5C-4B42-B1DA-5F1F86D65280}" type="pres">
      <dgm:prSet presAssocID="{F4710D6C-8AC4-4462-8423-9F0762D916DB}" presName="spaceBetweenRectangles" presStyleCnt="0"/>
      <dgm:spPr/>
    </dgm:pt>
    <dgm:pt modelId="{028B4B8D-B3A2-4C07-BF21-899D782995C1}" type="pres">
      <dgm:prSet presAssocID="{10383A3A-AF33-47D3-AC32-E3A062D9FE02}" presName="parentLin" presStyleCnt="0"/>
      <dgm:spPr/>
    </dgm:pt>
    <dgm:pt modelId="{22CA7765-9380-42EF-93CD-287DB0E804F9}" type="pres">
      <dgm:prSet presAssocID="{10383A3A-AF33-47D3-AC32-E3A062D9FE02}" presName="parentLeftMargin" presStyleLbl="node1" presStyleIdx="3" presStyleCnt="5"/>
      <dgm:spPr/>
      <dgm:t>
        <a:bodyPr/>
        <a:lstStyle/>
        <a:p>
          <a:endParaRPr lang="tr-TR"/>
        </a:p>
      </dgm:t>
    </dgm:pt>
    <dgm:pt modelId="{0950EB9B-58F0-47A3-912C-BE3197948ACA}" type="pres">
      <dgm:prSet presAssocID="{10383A3A-AF33-47D3-AC32-E3A062D9FE0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45A5913-6184-4EA4-8047-AC3B0538ED74}" type="pres">
      <dgm:prSet presAssocID="{10383A3A-AF33-47D3-AC32-E3A062D9FE02}" presName="negativeSpace" presStyleCnt="0"/>
      <dgm:spPr/>
    </dgm:pt>
    <dgm:pt modelId="{07D35805-0E7C-4DC1-935D-6D16B391D8D8}" type="pres">
      <dgm:prSet presAssocID="{10383A3A-AF33-47D3-AC32-E3A062D9FE0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66A6F38-F1F9-42EF-85DB-AC2D03456284}" type="presOf" srcId="{3A8167EE-4DB1-4E36-B74D-90C60F10806F}" destId="{4B3F576E-E18E-4950-B1E3-65EC460AEF35}" srcOrd="0" destOrd="0" presId="urn:microsoft.com/office/officeart/2005/8/layout/list1"/>
    <dgm:cxn modelId="{629D23E6-00CE-43AD-94EC-3618A2A12017}" type="presOf" srcId="{AF0CEEC9-BBA6-4C73-A05F-388CF202A8EF}" destId="{D28D77F1-E166-4497-9550-2B7B83ED26C6}" srcOrd="0" destOrd="0" presId="urn:microsoft.com/office/officeart/2005/8/layout/list1"/>
    <dgm:cxn modelId="{BF0AB3D9-26FE-4B8B-872A-80142AA6E233}" type="presOf" srcId="{E982ABE4-1B29-406E-8883-54D1C33B4C8E}" destId="{5CEF2BF6-F515-49FD-93AB-3215FC702A49}" srcOrd="0" destOrd="0" presId="urn:microsoft.com/office/officeart/2005/8/layout/list1"/>
    <dgm:cxn modelId="{763D6AE6-5392-4B44-A2FA-755B0F768297}" type="presOf" srcId="{2D80B568-005B-4982-9A50-1FFF6CFE61D4}" destId="{3E833E6B-7374-4E35-A079-1AFABC0646B1}" srcOrd="1" destOrd="0" presId="urn:microsoft.com/office/officeart/2005/8/layout/list1"/>
    <dgm:cxn modelId="{485960D3-870A-48D8-B979-10192EAD9479}" type="presOf" srcId="{10383A3A-AF33-47D3-AC32-E3A062D9FE02}" destId="{22CA7765-9380-42EF-93CD-287DB0E804F9}" srcOrd="0" destOrd="0" presId="urn:microsoft.com/office/officeart/2005/8/layout/list1"/>
    <dgm:cxn modelId="{8E192A40-2533-49CC-B685-086AC21004A7}" type="presOf" srcId="{AF0CEEC9-BBA6-4C73-A05F-388CF202A8EF}" destId="{95941C70-D5EC-4E1F-95B2-A5B11092C028}" srcOrd="1" destOrd="0" presId="urn:microsoft.com/office/officeart/2005/8/layout/list1"/>
    <dgm:cxn modelId="{E6277DC1-DF21-4E6D-BE93-AE91C3D01735}" type="presOf" srcId="{AE73F0D2-6F00-4BD1-9C62-B997F644A7D9}" destId="{53E5C01C-38DB-4C76-8A65-07E70DF52770}" srcOrd="1" destOrd="0" presId="urn:microsoft.com/office/officeart/2005/8/layout/list1"/>
    <dgm:cxn modelId="{05A55AB8-2486-4BE5-8401-9B230B6C768F}" srcId="{3A8167EE-4DB1-4E36-B74D-90C60F10806F}" destId="{2D80B568-005B-4982-9A50-1FFF6CFE61D4}" srcOrd="2" destOrd="0" parTransId="{6837B7A5-79BC-49EF-81CD-BD601067D506}" sibTransId="{CCA14050-9961-4E72-9D2C-BB71E1E34A4F}"/>
    <dgm:cxn modelId="{10722978-2AE1-40E8-BC9E-24781E4A8925}" type="presOf" srcId="{2D80B568-005B-4982-9A50-1FFF6CFE61D4}" destId="{DA8AC21E-99E2-4466-9390-584F81F8CFC0}" srcOrd="0" destOrd="0" presId="urn:microsoft.com/office/officeart/2005/8/layout/list1"/>
    <dgm:cxn modelId="{84C574B3-A607-445D-8D5A-8C9383A69600}" srcId="{3A8167EE-4DB1-4E36-B74D-90C60F10806F}" destId="{AE73F0D2-6F00-4BD1-9C62-B997F644A7D9}" srcOrd="1" destOrd="0" parTransId="{D72769A1-D51F-4FDE-9D25-48FD416A20DD}" sibTransId="{F20D143A-6346-4940-A4C0-0A3118F782AF}"/>
    <dgm:cxn modelId="{D7862D5E-7FB8-457E-8B29-A2F28025B1AB}" srcId="{3A8167EE-4DB1-4E36-B74D-90C60F10806F}" destId="{E982ABE4-1B29-406E-8883-54D1C33B4C8E}" srcOrd="0" destOrd="0" parTransId="{FF294C65-5493-477D-9B7A-39CBB142A78E}" sibTransId="{9998A68C-3703-4FA1-BCCC-0816EBFCF9F2}"/>
    <dgm:cxn modelId="{119645D7-EE15-4346-9E77-D02454973D3E}" srcId="{3A8167EE-4DB1-4E36-B74D-90C60F10806F}" destId="{10383A3A-AF33-47D3-AC32-E3A062D9FE02}" srcOrd="4" destOrd="0" parTransId="{F41F227A-C452-4141-8AA8-9945F723C1DE}" sibTransId="{1B1EF785-032F-453F-B76A-3ED0AFD7678A}"/>
    <dgm:cxn modelId="{97323DDB-E5E3-4857-B5A3-E1768413F93C}" type="presOf" srcId="{AE73F0D2-6F00-4BD1-9C62-B997F644A7D9}" destId="{7293644B-06C6-4CD5-8BFA-598C19F998EE}" srcOrd="0" destOrd="0" presId="urn:microsoft.com/office/officeart/2005/8/layout/list1"/>
    <dgm:cxn modelId="{F61DB841-317A-4762-8B2D-553B4569A528}" srcId="{3A8167EE-4DB1-4E36-B74D-90C60F10806F}" destId="{AF0CEEC9-BBA6-4C73-A05F-388CF202A8EF}" srcOrd="3" destOrd="0" parTransId="{70B8347E-F24A-4910-AF85-BC1BA4A5C7F3}" sibTransId="{F4710D6C-8AC4-4462-8423-9F0762D916DB}"/>
    <dgm:cxn modelId="{101F1D10-BAF6-491B-8779-474E0E10F74A}" type="presOf" srcId="{E982ABE4-1B29-406E-8883-54D1C33B4C8E}" destId="{A4A9ED06-A1E2-4113-84AD-BC6BB25ECE47}" srcOrd="1" destOrd="0" presId="urn:microsoft.com/office/officeart/2005/8/layout/list1"/>
    <dgm:cxn modelId="{377F8BCF-F0C7-48D9-8944-2ED4253AF96C}" type="presOf" srcId="{10383A3A-AF33-47D3-AC32-E3A062D9FE02}" destId="{0950EB9B-58F0-47A3-912C-BE3197948ACA}" srcOrd="1" destOrd="0" presId="urn:microsoft.com/office/officeart/2005/8/layout/list1"/>
    <dgm:cxn modelId="{D23FB626-4B33-400B-A5C6-0EFF7C47AE12}" type="presParOf" srcId="{4B3F576E-E18E-4950-B1E3-65EC460AEF35}" destId="{0AC3C9A0-1980-487E-96C3-31318DF9AA4B}" srcOrd="0" destOrd="0" presId="urn:microsoft.com/office/officeart/2005/8/layout/list1"/>
    <dgm:cxn modelId="{6F5F49EC-16CD-4AA8-BA17-2CE6DFADCB88}" type="presParOf" srcId="{0AC3C9A0-1980-487E-96C3-31318DF9AA4B}" destId="{5CEF2BF6-F515-49FD-93AB-3215FC702A49}" srcOrd="0" destOrd="0" presId="urn:microsoft.com/office/officeart/2005/8/layout/list1"/>
    <dgm:cxn modelId="{39935B0F-5F76-41EA-8638-791D1DECD5A8}" type="presParOf" srcId="{0AC3C9A0-1980-487E-96C3-31318DF9AA4B}" destId="{A4A9ED06-A1E2-4113-84AD-BC6BB25ECE47}" srcOrd="1" destOrd="0" presId="urn:microsoft.com/office/officeart/2005/8/layout/list1"/>
    <dgm:cxn modelId="{EE76F599-EC9B-4E4A-B557-29ABA232A5DB}" type="presParOf" srcId="{4B3F576E-E18E-4950-B1E3-65EC460AEF35}" destId="{FFE5BB5B-8716-46A9-8DBA-ED0F2470A582}" srcOrd="1" destOrd="0" presId="urn:microsoft.com/office/officeart/2005/8/layout/list1"/>
    <dgm:cxn modelId="{2D1731F2-1D9B-4AB9-9F39-36EF26181D9C}" type="presParOf" srcId="{4B3F576E-E18E-4950-B1E3-65EC460AEF35}" destId="{0F129591-673B-4E0B-AD5C-AC727D041F5A}" srcOrd="2" destOrd="0" presId="urn:microsoft.com/office/officeart/2005/8/layout/list1"/>
    <dgm:cxn modelId="{27AC2D76-6495-46CD-A4FD-2FD468CF874C}" type="presParOf" srcId="{4B3F576E-E18E-4950-B1E3-65EC460AEF35}" destId="{F50D9D0E-A713-412C-B46D-44AC3466822E}" srcOrd="3" destOrd="0" presId="urn:microsoft.com/office/officeart/2005/8/layout/list1"/>
    <dgm:cxn modelId="{F7EC5184-5AFF-4368-B099-407F8CEBBA70}" type="presParOf" srcId="{4B3F576E-E18E-4950-B1E3-65EC460AEF35}" destId="{65C999FA-0423-4643-B299-B40A04A7E0EF}" srcOrd="4" destOrd="0" presId="urn:microsoft.com/office/officeart/2005/8/layout/list1"/>
    <dgm:cxn modelId="{3989EF85-8D5B-4C6D-8D47-9E9C9F0F1CC0}" type="presParOf" srcId="{65C999FA-0423-4643-B299-B40A04A7E0EF}" destId="{7293644B-06C6-4CD5-8BFA-598C19F998EE}" srcOrd="0" destOrd="0" presId="urn:microsoft.com/office/officeart/2005/8/layout/list1"/>
    <dgm:cxn modelId="{D4E90E3C-33F1-4BF9-9C45-844C8A438917}" type="presParOf" srcId="{65C999FA-0423-4643-B299-B40A04A7E0EF}" destId="{53E5C01C-38DB-4C76-8A65-07E70DF52770}" srcOrd="1" destOrd="0" presId="urn:microsoft.com/office/officeart/2005/8/layout/list1"/>
    <dgm:cxn modelId="{112E68E6-E020-45DC-8003-14186349515C}" type="presParOf" srcId="{4B3F576E-E18E-4950-B1E3-65EC460AEF35}" destId="{E3042B72-BA94-41F9-BE3B-36647C3C957B}" srcOrd="5" destOrd="0" presId="urn:microsoft.com/office/officeart/2005/8/layout/list1"/>
    <dgm:cxn modelId="{ED5536CC-A490-4F1A-B499-23185E8B979E}" type="presParOf" srcId="{4B3F576E-E18E-4950-B1E3-65EC460AEF35}" destId="{7F68B1C8-8702-481E-9FEC-81CDB65B6515}" srcOrd="6" destOrd="0" presId="urn:microsoft.com/office/officeart/2005/8/layout/list1"/>
    <dgm:cxn modelId="{92EBC382-A2CA-48CC-863B-B392D6040F6C}" type="presParOf" srcId="{4B3F576E-E18E-4950-B1E3-65EC460AEF35}" destId="{5772478C-F976-4593-9D30-6CC70FE6FDBE}" srcOrd="7" destOrd="0" presId="urn:microsoft.com/office/officeart/2005/8/layout/list1"/>
    <dgm:cxn modelId="{C791D671-ABFC-4840-A12A-883BF7A63124}" type="presParOf" srcId="{4B3F576E-E18E-4950-B1E3-65EC460AEF35}" destId="{D19593EC-A345-4C6A-B84F-F694E35EFCFF}" srcOrd="8" destOrd="0" presId="urn:microsoft.com/office/officeart/2005/8/layout/list1"/>
    <dgm:cxn modelId="{BE6D5DFD-3DF7-459D-817C-F4CE6D45F9E1}" type="presParOf" srcId="{D19593EC-A345-4C6A-B84F-F694E35EFCFF}" destId="{DA8AC21E-99E2-4466-9390-584F81F8CFC0}" srcOrd="0" destOrd="0" presId="urn:microsoft.com/office/officeart/2005/8/layout/list1"/>
    <dgm:cxn modelId="{6E11D471-27A8-4897-985C-803AC362EDA6}" type="presParOf" srcId="{D19593EC-A345-4C6A-B84F-F694E35EFCFF}" destId="{3E833E6B-7374-4E35-A079-1AFABC0646B1}" srcOrd="1" destOrd="0" presId="urn:microsoft.com/office/officeart/2005/8/layout/list1"/>
    <dgm:cxn modelId="{2BF48698-149E-49EC-BD7E-CB50E2B3E7A1}" type="presParOf" srcId="{4B3F576E-E18E-4950-B1E3-65EC460AEF35}" destId="{635FCC6D-61C2-4FE9-89A4-BDF1315715BF}" srcOrd="9" destOrd="0" presId="urn:microsoft.com/office/officeart/2005/8/layout/list1"/>
    <dgm:cxn modelId="{DE8AA718-C2DF-461C-B9F5-7A0DC68CE904}" type="presParOf" srcId="{4B3F576E-E18E-4950-B1E3-65EC460AEF35}" destId="{4E0E2483-2077-4EB8-9782-BB10250BFA26}" srcOrd="10" destOrd="0" presId="urn:microsoft.com/office/officeart/2005/8/layout/list1"/>
    <dgm:cxn modelId="{E4C7E6E7-7A3D-4EC1-85A9-A08299E2E5B9}" type="presParOf" srcId="{4B3F576E-E18E-4950-B1E3-65EC460AEF35}" destId="{E353D0C1-9D94-493A-BFDA-40A2F9541BA5}" srcOrd="11" destOrd="0" presId="urn:microsoft.com/office/officeart/2005/8/layout/list1"/>
    <dgm:cxn modelId="{1C18503A-C907-44F7-BB6C-59DEDAA65B3B}" type="presParOf" srcId="{4B3F576E-E18E-4950-B1E3-65EC460AEF35}" destId="{D99B2492-3D6C-4F71-A515-AA984CF1E974}" srcOrd="12" destOrd="0" presId="urn:microsoft.com/office/officeart/2005/8/layout/list1"/>
    <dgm:cxn modelId="{C81D965B-04A6-4D6F-B4C2-2001F842AE4B}" type="presParOf" srcId="{D99B2492-3D6C-4F71-A515-AA984CF1E974}" destId="{D28D77F1-E166-4497-9550-2B7B83ED26C6}" srcOrd="0" destOrd="0" presId="urn:microsoft.com/office/officeart/2005/8/layout/list1"/>
    <dgm:cxn modelId="{121A7442-0260-4EA9-850A-0CA9104C5ECA}" type="presParOf" srcId="{D99B2492-3D6C-4F71-A515-AA984CF1E974}" destId="{95941C70-D5EC-4E1F-95B2-A5B11092C028}" srcOrd="1" destOrd="0" presId="urn:microsoft.com/office/officeart/2005/8/layout/list1"/>
    <dgm:cxn modelId="{A62B1EAD-B217-4A3A-A8D2-F7E6E099F4F3}" type="presParOf" srcId="{4B3F576E-E18E-4950-B1E3-65EC460AEF35}" destId="{53DBEB49-2157-4041-ACF5-5915CDB04C93}" srcOrd="13" destOrd="0" presId="urn:microsoft.com/office/officeart/2005/8/layout/list1"/>
    <dgm:cxn modelId="{0D0226D7-25D3-4768-BAA9-0AF16471157E}" type="presParOf" srcId="{4B3F576E-E18E-4950-B1E3-65EC460AEF35}" destId="{6A08F45A-2F41-4A9E-93EE-E18C754D6833}" srcOrd="14" destOrd="0" presId="urn:microsoft.com/office/officeart/2005/8/layout/list1"/>
    <dgm:cxn modelId="{9636EA8B-17EC-401B-933F-B2AE8DB08E8C}" type="presParOf" srcId="{4B3F576E-E18E-4950-B1E3-65EC460AEF35}" destId="{D159DC94-7E5C-4B42-B1DA-5F1F86D65280}" srcOrd="15" destOrd="0" presId="urn:microsoft.com/office/officeart/2005/8/layout/list1"/>
    <dgm:cxn modelId="{6988A8BB-61D9-4FB8-B76B-78FEC006DCB4}" type="presParOf" srcId="{4B3F576E-E18E-4950-B1E3-65EC460AEF35}" destId="{028B4B8D-B3A2-4C07-BF21-899D782995C1}" srcOrd="16" destOrd="0" presId="urn:microsoft.com/office/officeart/2005/8/layout/list1"/>
    <dgm:cxn modelId="{EC1A987E-73CC-4933-911B-2F0057571277}" type="presParOf" srcId="{028B4B8D-B3A2-4C07-BF21-899D782995C1}" destId="{22CA7765-9380-42EF-93CD-287DB0E804F9}" srcOrd="0" destOrd="0" presId="urn:microsoft.com/office/officeart/2005/8/layout/list1"/>
    <dgm:cxn modelId="{86EF30A9-C473-4F19-BB6A-24674E7B8F16}" type="presParOf" srcId="{028B4B8D-B3A2-4C07-BF21-899D782995C1}" destId="{0950EB9B-58F0-47A3-912C-BE3197948ACA}" srcOrd="1" destOrd="0" presId="urn:microsoft.com/office/officeart/2005/8/layout/list1"/>
    <dgm:cxn modelId="{01024857-976B-426C-BD3D-BFB5DED2A471}" type="presParOf" srcId="{4B3F576E-E18E-4950-B1E3-65EC460AEF35}" destId="{145A5913-6184-4EA4-8047-AC3B0538ED74}" srcOrd="17" destOrd="0" presId="urn:microsoft.com/office/officeart/2005/8/layout/list1"/>
    <dgm:cxn modelId="{254F8886-BE94-4239-866A-21CA283B1282}" type="presParOf" srcId="{4B3F576E-E18E-4950-B1E3-65EC460AEF35}" destId="{07D35805-0E7C-4DC1-935D-6D16B391D8D8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6F84DC-D109-4AD3-BBD7-870D8C3E85C3}" type="doc">
      <dgm:prSet loTypeId="urn:microsoft.com/office/officeart/2005/8/layout/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9CE2DEEB-DFD3-4999-871E-4101931F62C2}">
      <dgm:prSet phldrT="[Metin]"/>
      <dgm:spPr/>
      <dgm:t>
        <a:bodyPr/>
        <a:lstStyle/>
        <a:p>
          <a:r>
            <a:rPr lang="tr-TR" dirty="0" smtClean="0"/>
            <a:t>Müşteri beklentilerini karşılama ve üzerine çıkmaktır.</a:t>
          </a:r>
          <a:endParaRPr lang="tr-TR" dirty="0"/>
        </a:p>
      </dgm:t>
    </dgm:pt>
    <dgm:pt modelId="{62C58935-AB63-4B12-A399-009160343F5E}" type="parTrans" cxnId="{466AC280-8384-4E1F-91BA-E8E7092A511F}">
      <dgm:prSet/>
      <dgm:spPr/>
      <dgm:t>
        <a:bodyPr/>
        <a:lstStyle/>
        <a:p>
          <a:endParaRPr lang="tr-TR"/>
        </a:p>
      </dgm:t>
    </dgm:pt>
    <dgm:pt modelId="{ED679228-3DBD-4DE4-B961-C5A959F2E7E7}" type="sibTrans" cxnId="{466AC280-8384-4E1F-91BA-E8E7092A511F}">
      <dgm:prSet/>
      <dgm:spPr/>
      <dgm:t>
        <a:bodyPr/>
        <a:lstStyle/>
        <a:p>
          <a:endParaRPr lang="tr-TR"/>
        </a:p>
      </dgm:t>
    </dgm:pt>
    <dgm:pt modelId="{ABD6BEF3-F1FD-414E-8CF5-0622A7BEEAE8}">
      <dgm:prSet phldrT="[Metin]"/>
      <dgm:spPr/>
      <dgm:t>
        <a:bodyPr/>
        <a:lstStyle/>
        <a:p>
          <a:r>
            <a:rPr lang="tr-TR" dirty="0" smtClean="0"/>
            <a:t>Kalite dinamiktir; bugün kaliteli olduğu düşünülen yarın yeterli bulunmayabilir</a:t>
          </a:r>
          <a:endParaRPr lang="tr-TR" dirty="0"/>
        </a:p>
      </dgm:t>
    </dgm:pt>
    <dgm:pt modelId="{BD354FCB-120C-4D59-89A8-42C985E46FDC}" type="parTrans" cxnId="{8BCE23E4-256F-49B0-94EC-E80CE75B8191}">
      <dgm:prSet/>
      <dgm:spPr/>
      <dgm:t>
        <a:bodyPr/>
        <a:lstStyle/>
        <a:p>
          <a:endParaRPr lang="tr-TR"/>
        </a:p>
      </dgm:t>
    </dgm:pt>
    <dgm:pt modelId="{87DF9693-0452-4CD0-98FA-E3023B746F41}" type="sibTrans" cxnId="{8BCE23E4-256F-49B0-94EC-E80CE75B8191}">
      <dgm:prSet/>
      <dgm:spPr/>
      <dgm:t>
        <a:bodyPr/>
        <a:lstStyle/>
        <a:p>
          <a:endParaRPr lang="tr-TR"/>
        </a:p>
      </dgm:t>
    </dgm:pt>
    <dgm:pt modelId="{DC66B1C0-F6B0-4A7A-A9F9-8A9ABD149064}">
      <dgm:prSet phldrT="[Metin]"/>
      <dgm:spPr/>
      <dgm:t>
        <a:bodyPr/>
        <a:lstStyle/>
        <a:p>
          <a:r>
            <a:rPr lang="tr-TR" dirty="0" smtClean="0"/>
            <a:t>Kalite iyileştirilebilir.</a:t>
          </a:r>
          <a:endParaRPr lang="tr-TR" dirty="0"/>
        </a:p>
      </dgm:t>
    </dgm:pt>
    <dgm:pt modelId="{4C32E399-A9CA-403D-A82F-D18A678A4408}" type="parTrans" cxnId="{C6FFA9C8-2036-4F17-9EC7-2EEA95BCCF41}">
      <dgm:prSet/>
      <dgm:spPr/>
      <dgm:t>
        <a:bodyPr/>
        <a:lstStyle/>
        <a:p>
          <a:endParaRPr lang="tr-TR"/>
        </a:p>
      </dgm:t>
    </dgm:pt>
    <dgm:pt modelId="{0783C154-51B1-4CA2-A290-A3602B4DC052}" type="sibTrans" cxnId="{C6FFA9C8-2036-4F17-9EC7-2EEA95BCCF41}">
      <dgm:prSet/>
      <dgm:spPr/>
      <dgm:t>
        <a:bodyPr/>
        <a:lstStyle/>
        <a:p>
          <a:endParaRPr lang="tr-TR"/>
        </a:p>
      </dgm:t>
    </dgm:pt>
    <dgm:pt modelId="{467B1642-432F-4199-B30B-FEBF5F74B29A}" type="pres">
      <dgm:prSet presAssocID="{666F84DC-D109-4AD3-BBD7-870D8C3E85C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CB916BA-C4A0-4C0A-AE22-F68ECE07D0E9}" type="pres">
      <dgm:prSet presAssocID="{9CE2DEEB-DFD3-4999-871E-4101931F62C2}" presName="parentLin" presStyleCnt="0"/>
      <dgm:spPr/>
    </dgm:pt>
    <dgm:pt modelId="{1E3375CE-BA46-4A4A-BBB3-1017A946433B}" type="pres">
      <dgm:prSet presAssocID="{9CE2DEEB-DFD3-4999-871E-4101931F62C2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54A05D3B-68EF-4717-98BB-FDBD4819CB06}" type="pres">
      <dgm:prSet presAssocID="{9CE2DEEB-DFD3-4999-871E-4101931F62C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9947A8-CA83-4B16-A669-79FB51488211}" type="pres">
      <dgm:prSet presAssocID="{9CE2DEEB-DFD3-4999-871E-4101931F62C2}" presName="negativeSpace" presStyleCnt="0"/>
      <dgm:spPr/>
    </dgm:pt>
    <dgm:pt modelId="{D83888EC-457F-48EC-B98C-19B96885AF01}" type="pres">
      <dgm:prSet presAssocID="{9CE2DEEB-DFD3-4999-871E-4101931F62C2}" presName="childText" presStyleLbl="conFgAcc1" presStyleIdx="0" presStyleCnt="3">
        <dgm:presLayoutVars>
          <dgm:bulletEnabled val="1"/>
        </dgm:presLayoutVars>
      </dgm:prSet>
      <dgm:spPr/>
    </dgm:pt>
    <dgm:pt modelId="{758BBC48-9FD9-4770-A91D-85A9F5673A65}" type="pres">
      <dgm:prSet presAssocID="{ED679228-3DBD-4DE4-B961-C5A959F2E7E7}" presName="spaceBetweenRectangles" presStyleCnt="0"/>
      <dgm:spPr/>
    </dgm:pt>
    <dgm:pt modelId="{2769F34B-AD90-4949-9404-E9B7E7040DBE}" type="pres">
      <dgm:prSet presAssocID="{ABD6BEF3-F1FD-414E-8CF5-0622A7BEEAE8}" presName="parentLin" presStyleCnt="0"/>
      <dgm:spPr/>
    </dgm:pt>
    <dgm:pt modelId="{1336C7F6-E421-45FA-8530-221EADA24417}" type="pres">
      <dgm:prSet presAssocID="{ABD6BEF3-F1FD-414E-8CF5-0622A7BEEAE8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A5711D8F-7A9B-4188-BB26-56AEC2F7ACE3}" type="pres">
      <dgm:prSet presAssocID="{ABD6BEF3-F1FD-414E-8CF5-0622A7BEEAE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EE87EA-433F-4144-80DA-91F123F7B0CA}" type="pres">
      <dgm:prSet presAssocID="{ABD6BEF3-F1FD-414E-8CF5-0622A7BEEAE8}" presName="negativeSpace" presStyleCnt="0"/>
      <dgm:spPr/>
    </dgm:pt>
    <dgm:pt modelId="{F67C0CDE-BAAD-4EA7-B1C1-7FFDE133B400}" type="pres">
      <dgm:prSet presAssocID="{ABD6BEF3-F1FD-414E-8CF5-0622A7BEEAE8}" presName="childText" presStyleLbl="conFgAcc1" presStyleIdx="1" presStyleCnt="3">
        <dgm:presLayoutVars>
          <dgm:bulletEnabled val="1"/>
        </dgm:presLayoutVars>
      </dgm:prSet>
      <dgm:spPr/>
    </dgm:pt>
    <dgm:pt modelId="{641E853A-8A89-4D80-92B4-525214632E95}" type="pres">
      <dgm:prSet presAssocID="{87DF9693-0452-4CD0-98FA-E3023B746F41}" presName="spaceBetweenRectangles" presStyleCnt="0"/>
      <dgm:spPr/>
    </dgm:pt>
    <dgm:pt modelId="{D7205335-8F6C-47C5-8F17-3F88B1911043}" type="pres">
      <dgm:prSet presAssocID="{DC66B1C0-F6B0-4A7A-A9F9-8A9ABD149064}" presName="parentLin" presStyleCnt="0"/>
      <dgm:spPr/>
    </dgm:pt>
    <dgm:pt modelId="{74997558-82F9-494C-8FBB-6D9CB2C950A5}" type="pres">
      <dgm:prSet presAssocID="{DC66B1C0-F6B0-4A7A-A9F9-8A9ABD149064}" presName="parentLeftMargin" presStyleLbl="node1" presStyleIdx="1" presStyleCnt="3"/>
      <dgm:spPr/>
      <dgm:t>
        <a:bodyPr/>
        <a:lstStyle/>
        <a:p>
          <a:endParaRPr lang="tr-TR"/>
        </a:p>
      </dgm:t>
    </dgm:pt>
    <dgm:pt modelId="{F407B6D3-24F4-4E71-82E6-E78A0B388BA4}" type="pres">
      <dgm:prSet presAssocID="{DC66B1C0-F6B0-4A7A-A9F9-8A9ABD14906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CC95CD-5662-4BF4-82C8-6CDB9012D321}" type="pres">
      <dgm:prSet presAssocID="{DC66B1C0-F6B0-4A7A-A9F9-8A9ABD149064}" presName="negativeSpace" presStyleCnt="0"/>
      <dgm:spPr/>
    </dgm:pt>
    <dgm:pt modelId="{6EF6A23C-C2EC-4B67-98A9-BAB779BD0CCB}" type="pres">
      <dgm:prSet presAssocID="{DC66B1C0-F6B0-4A7A-A9F9-8A9ABD14906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7619F96-E13A-40FD-927D-121E8BFD1D54}" type="presOf" srcId="{DC66B1C0-F6B0-4A7A-A9F9-8A9ABD149064}" destId="{F407B6D3-24F4-4E71-82E6-E78A0B388BA4}" srcOrd="1" destOrd="0" presId="urn:microsoft.com/office/officeart/2005/8/layout/list1"/>
    <dgm:cxn modelId="{AD2CC746-AB76-4973-8D07-2EFEE2EB3D45}" type="presOf" srcId="{DC66B1C0-F6B0-4A7A-A9F9-8A9ABD149064}" destId="{74997558-82F9-494C-8FBB-6D9CB2C950A5}" srcOrd="0" destOrd="0" presId="urn:microsoft.com/office/officeart/2005/8/layout/list1"/>
    <dgm:cxn modelId="{1B6D57B6-12F3-4C7C-992A-A96C1A9CB2BA}" type="presOf" srcId="{9CE2DEEB-DFD3-4999-871E-4101931F62C2}" destId="{54A05D3B-68EF-4717-98BB-FDBD4819CB06}" srcOrd="1" destOrd="0" presId="urn:microsoft.com/office/officeart/2005/8/layout/list1"/>
    <dgm:cxn modelId="{C06FCFC1-F2C5-456C-8801-2264A3603E84}" type="presOf" srcId="{666F84DC-D109-4AD3-BBD7-870D8C3E85C3}" destId="{467B1642-432F-4199-B30B-FEBF5F74B29A}" srcOrd="0" destOrd="0" presId="urn:microsoft.com/office/officeart/2005/8/layout/list1"/>
    <dgm:cxn modelId="{15BE597D-9ECC-4AC7-B6FD-A6048CDFD8F8}" type="presOf" srcId="{ABD6BEF3-F1FD-414E-8CF5-0622A7BEEAE8}" destId="{1336C7F6-E421-45FA-8530-221EADA24417}" srcOrd="0" destOrd="0" presId="urn:microsoft.com/office/officeart/2005/8/layout/list1"/>
    <dgm:cxn modelId="{2F73230D-35AC-4232-B232-61626BA9E464}" type="presOf" srcId="{ABD6BEF3-F1FD-414E-8CF5-0622A7BEEAE8}" destId="{A5711D8F-7A9B-4188-BB26-56AEC2F7ACE3}" srcOrd="1" destOrd="0" presId="urn:microsoft.com/office/officeart/2005/8/layout/list1"/>
    <dgm:cxn modelId="{C6FFA9C8-2036-4F17-9EC7-2EEA95BCCF41}" srcId="{666F84DC-D109-4AD3-BBD7-870D8C3E85C3}" destId="{DC66B1C0-F6B0-4A7A-A9F9-8A9ABD149064}" srcOrd="2" destOrd="0" parTransId="{4C32E399-A9CA-403D-A82F-D18A678A4408}" sibTransId="{0783C154-51B1-4CA2-A290-A3602B4DC052}"/>
    <dgm:cxn modelId="{097376E1-9959-4DC3-A754-0484E541B320}" type="presOf" srcId="{9CE2DEEB-DFD3-4999-871E-4101931F62C2}" destId="{1E3375CE-BA46-4A4A-BBB3-1017A946433B}" srcOrd="0" destOrd="0" presId="urn:microsoft.com/office/officeart/2005/8/layout/list1"/>
    <dgm:cxn modelId="{466AC280-8384-4E1F-91BA-E8E7092A511F}" srcId="{666F84DC-D109-4AD3-BBD7-870D8C3E85C3}" destId="{9CE2DEEB-DFD3-4999-871E-4101931F62C2}" srcOrd="0" destOrd="0" parTransId="{62C58935-AB63-4B12-A399-009160343F5E}" sibTransId="{ED679228-3DBD-4DE4-B961-C5A959F2E7E7}"/>
    <dgm:cxn modelId="{8BCE23E4-256F-49B0-94EC-E80CE75B8191}" srcId="{666F84DC-D109-4AD3-BBD7-870D8C3E85C3}" destId="{ABD6BEF3-F1FD-414E-8CF5-0622A7BEEAE8}" srcOrd="1" destOrd="0" parTransId="{BD354FCB-120C-4D59-89A8-42C985E46FDC}" sibTransId="{87DF9693-0452-4CD0-98FA-E3023B746F41}"/>
    <dgm:cxn modelId="{E42ACD44-CBA2-403C-9D32-09B0D2E18769}" type="presParOf" srcId="{467B1642-432F-4199-B30B-FEBF5F74B29A}" destId="{6CB916BA-C4A0-4C0A-AE22-F68ECE07D0E9}" srcOrd="0" destOrd="0" presId="urn:microsoft.com/office/officeart/2005/8/layout/list1"/>
    <dgm:cxn modelId="{6FA1A31E-668B-4C7B-83D4-8E2021ACC071}" type="presParOf" srcId="{6CB916BA-C4A0-4C0A-AE22-F68ECE07D0E9}" destId="{1E3375CE-BA46-4A4A-BBB3-1017A946433B}" srcOrd="0" destOrd="0" presId="urn:microsoft.com/office/officeart/2005/8/layout/list1"/>
    <dgm:cxn modelId="{1E5A81E7-B112-4B28-AB82-8980262BA273}" type="presParOf" srcId="{6CB916BA-C4A0-4C0A-AE22-F68ECE07D0E9}" destId="{54A05D3B-68EF-4717-98BB-FDBD4819CB06}" srcOrd="1" destOrd="0" presId="urn:microsoft.com/office/officeart/2005/8/layout/list1"/>
    <dgm:cxn modelId="{13F68754-E0A5-449A-BFAA-18C00A22DA2C}" type="presParOf" srcId="{467B1642-432F-4199-B30B-FEBF5F74B29A}" destId="{B49947A8-CA83-4B16-A669-79FB51488211}" srcOrd="1" destOrd="0" presId="urn:microsoft.com/office/officeart/2005/8/layout/list1"/>
    <dgm:cxn modelId="{5A6229AE-4F40-4C4E-950C-D0E27D3358D1}" type="presParOf" srcId="{467B1642-432F-4199-B30B-FEBF5F74B29A}" destId="{D83888EC-457F-48EC-B98C-19B96885AF01}" srcOrd="2" destOrd="0" presId="urn:microsoft.com/office/officeart/2005/8/layout/list1"/>
    <dgm:cxn modelId="{9F0E95D8-67FC-4A50-980F-5C4B5046A904}" type="presParOf" srcId="{467B1642-432F-4199-B30B-FEBF5F74B29A}" destId="{758BBC48-9FD9-4770-A91D-85A9F5673A65}" srcOrd="3" destOrd="0" presId="urn:microsoft.com/office/officeart/2005/8/layout/list1"/>
    <dgm:cxn modelId="{18B2834D-DCB0-4588-872C-B7538A4F9832}" type="presParOf" srcId="{467B1642-432F-4199-B30B-FEBF5F74B29A}" destId="{2769F34B-AD90-4949-9404-E9B7E7040DBE}" srcOrd="4" destOrd="0" presId="urn:microsoft.com/office/officeart/2005/8/layout/list1"/>
    <dgm:cxn modelId="{BB8413A6-A3E1-42F7-AF03-630CEC32A955}" type="presParOf" srcId="{2769F34B-AD90-4949-9404-E9B7E7040DBE}" destId="{1336C7F6-E421-45FA-8530-221EADA24417}" srcOrd="0" destOrd="0" presId="urn:microsoft.com/office/officeart/2005/8/layout/list1"/>
    <dgm:cxn modelId="{7E432FD9-BC23-49B0-9344-D0B5A9B0E19F}" type="presParOf" srcId="{2769F34B-AD90-4949-9404-E9B7E7040DBE}" destId="{A5711D8F-7A9B-4188-BB26-56AEC2F7ACE3}" srcOrd="1" destOrd="0" presId="urn:microsoft.com/office/officeart/2005/8/layout/list1"/>
    <dgm:cxn modelId="{E5EB0BF5-4C1B-41A5-AB22-E769B7A8E8AF}" type="presParOf" srcId="{467B1642-432F-4199-B30B-FEBF5F74B29A}" destId="{CDEE87EA-433F-4144-80DA-91F123F7B0CA}" srcOrd="5" destOrd="0" presId="urn:microsoft.com/office/officeart/2005/8/layout/list1"/>
    <dgm:cxn modelId="{3DDD5F56-CB55-42F5-8068-ED365806F909}" type="presParOf" srcId="{467B1642-432F-4199-B30B-FEBF5F74B29A}" destId="{F67C0CDE-BAAD-4EA7-B1C1-7FFDE133B400}" srcOrd="6" destOrd="0" presId="urn:microsoft.com/office/officeart/2005/8/layout/list1"/>
    <dgm:cxn modelId="{89ABA329-4783-4447-B180-587ACC5E414D}" type="presParOf" srcId="{467B1642-432F-4199-B30B-FEBF5F74B29A}" destId="{641E853A-8A89-4D80-92B4-525214632E95}" srcOrd="7" destOrd="0" presId="urn:microsoft.com/office/officeart/2005/8/layout/list1"/>
    <dgm:cxn modelId="{C6CEF378-931E-4EA7-AB82-7CA622F29288}" type="presParOf" srcId="{467B1642-432F-4199-B30B-FEBF5F74B29A}" destId="{D7205335-8F6C-47C5-8F17-3F88B1911043}" srcOrd="8" destOrd="0" presId="urn:microsoft.com/office/officeart/2005/8/layout/list1"/>
    <dgm:cxn modelId="{F50ABE6C-189D-4610-BC77-979A9FD160FA}" type="presParOf" srcId="{D7205335-8F6C-47C5-8F17-3F88B1911043}" destId="{74997558-82F9-494C-8FBB-6D9CB2C950A5}" srcOrd="0" destOrd="0" presId="urn:microsoft.com/office/officeart/2005/8/layout/list1"/>
    <dgm:cxn modelId="{81F1EE64-0D55-4162-A6D4-D980AACD1ED1}" type="presParOf" srcId="{D7205335-8F6C-47C5-8F17-3F88B1911043}" destId="{F407B6D3-24F4-4E71-82E6-E78A0B388BA4}" srcOrd="1" destOrd="0" presId="urn:microsoft.com/office/officeart/2005/8/layout/list1"/>
    <dgm:cxn modelId="{44CEB9EA-F2C9-457D-A27A-62FEDA7BCC3F}" type="presParOf" srcId="{467B1642-432F-4199-B30B-FEBF5F74B29A}" destId="{F9CC95CD-5662-4BF4-82C8-6CDB9012D321}" srcOrd="9" destOrd="0" presId="urn:microsoft.com/office/officeart/2005/8/layout/list1"/>
    <dgm:cxn modelId="{9416F137-14F2-4186-B3F7-3CB494C76F99}" type="presParOf" srcId="{467B1642-432F-4199-B30B-FEBF5F74B29A}" destId="{6EF6A23C-C2EC-4B67-98A9-BAB779BD0CC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3DED2B-0C9D-4C8D-92B5-7DC127DAA0F8}" type="doc">
      <dgm:prSet loTypeId="urn:microsoft.com/office/officeart/2005/8/layout/list1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69D415D6-A8B5-4D59-A08F-2BCA08284657}">
      <dgm:prSet phldrT="[Metin]"/>
      <dgm:spPr/>
      <dgm:t>
        <a:bodyPr/>
        <a:lstStyle/>
        <a:p>
          <a:r>
            <a:rPr lang="tr-TR" dirty="0" smtClean="0"/>
            <a:t>Beklentilere uygun hareket et</a:t>
          </a:r>
          <a:endParaRPr lang="tr-TR" dirty="0"/>
        </a:p>
      </dgm:t>
    </dgm:pt>
    <dgm:pt modelId="{7F7FA884-E308-4077-A9BA-424BB6A0BF40}" type="parTrans" cxnId="{F2EE6324-F8E9-4A58-9941-851523C09337}">
      <dgm:prSet/>
      <dgm:spPr/>
      <dgm:t>
        <a:bodyPr/>
        <a:lstStyle/>
        <a:p>
          <a:endParaRPr lang="tr-TR"/>
        </a:p>
      </dgm:t>
    </dgm:pt>
    <dgm:pt modelId="{A07ACEB5-8070-4DEC-9FAA-DCB1F69562E2}" type="sibTrans" cxnId="{F2EE6324-F8E9-4A58-9941-851523C09337}">
      <dgm:prSet/>
      <dgm:spPr/>
      <dgm:t>
        <a:bodyPr/>
        <a:lstStyle/>
        <a:p>
          <a:endParaRPr lang="tr-TR"/>
        </a:p>
      </dgm:t>
    </dgm:pt>
    <dgm:pt modelId="{4D24A3A6-870D-4ABE-8606-8F81A35378DB}">
      <dgm:prSet phldrT="[Metin]"/>
      <dgm:spPr/>
      <dgm:t>
        <a:bodyPr/>
        <a:lstStyle/>
        <a:p>
          <a:r>
            <a:rPr lang="tr-TR" dirty="0" smtClean="0"/>
            <a:t>İlk defa yaparken doğru yap</a:t>
          </a:r>
          <a:endParaRPr lang="tr-TR" dirty="0"/>
        </a:p>
      </dgm:t>
    </dgm:pt>
    <dgm:pt modelId="{2E0DE485-358E-4A6A-B45A-9BDD831DD7AB}" type="parTrans" cxnId="{743D8136-9DB1-49D6-9DBF-A5F5335408C3}">
      <dgm:prSet/>
      <dgm:spPr/>
      <dgm:t>
        <a:bodyPr/>
        <a:lstStyle/>
        <a:p>
          <a:endParaRPr lang="tr-TR"/>
        </a:p>
      </dgm:t>
    </dgm:pt>
    <dgm:pt modelId="{250F58F1-7C3C-411E-8134-BB15DE09F113}" type="sibTrans" cxnId="{743D8136-9DB1-49D6-9DBF-A5F5335408C3}">
      <dgm:prSet/>
      <dgm:spPr/>
      <dgm:t>
        <a:bodyPr/>
        <a:lstStyle/>
        <a:p>
          <a:endParaRPr lang="tr-TR"/>
        </a:p>
      </dgm:t>
    </dgm:pt>
    <dgm:pt modelId="{FAA10CDC-0C1E-4B69-88F5-A84A6FD0B2FF}">
      <dgm:prSet phldrT="[Metin]"/>
      <dgm:spPr/>
      <dgm:t>
        <a:bodyPr/>
        <a:lstStyle/>
        <a:p>
          <a:r>
            <a:rPr lang="tr-TR" dirty="0" smtClean="0"/>
            <a:t>Sıfır Hata</a:t>
          </a:r>
          <a:endParaRPr lang="tr-TR" dirty="0"/>
        </a:p>
      </dgm:t>
    </dgm:pt>
    <dgm:pt modelId="{23330D42-40F7-4D87-9F7F-DD7464124D83}" type="parTrans" cxnId="{AA65E763-D78F-4518-BA92-CB6A5E7A2145}">
      <dgm:prSet/>
      <dgm:spPr/>
      <dgm:t>
        <a:bodyPr/>
        <a:lstStyle/>
        <a:p>
          <a:endParaRPr lang="tr-TR"/>
        </a:p>
      </dgm:t>
    </dgm:pt>
    <dgm:pt modelId="{F075512F-8B36-4543-926B-3E477B16818A}" type="sibTrans" cxnId="{AA65E763-D78F-4518-BA92-CB6A5E7A2145}">
      <dgm:prSet/>
      <dgm:spPr/>
      <dgm:t>
        <a:bodyPr/>
        <a:lstStyle/>
        <a:p>
          <a:endParaRPr lang="tr-TR"/>
        </a:p>
      </dgm:t>
    </dgm:pt>
    <dgm:pt modelId="{9E3DC5CA-748B-405B-A3CD-EEA7BD7219B2}" type="pres">
      <dgm:prSet presAssocID="{263DED2B-0C9D-4C8D-92B5-7DC127DAA0F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35C09E6-E03B-46EF-A10F-A79342A7DB37}" type="pres">
      <dgm:prSet presAssocID="{69D415D6-A8B5-4D59-A08F-2BCA08284657}" presName="parentLin" presStyleCnt="0"/>
      <dgm:spPr/>
    </dgm:pt>
    <dgm:pt modelId="{233B2C6D-69DA-4B03-91D4-AB1A32DBEF67}" type="pres">
      <dgm:prSet presAssocID="{69D415D6-A8B5-4D59-A08F-2BCA08284657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7A800BFD-8734-4D74-B281-40520D87BE4D}" type="pres">
      <dgm:prSet presAssocID="{69D415D6-A8B5-4D59-A08F-2BCA0828465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834EAD7-C0B3-43E7-9FF3-82864905CA80}" type="pres">
      <dgm:prSet presAssocID="{69D415D6-A8B5-4D59-A08F-2BCA08284657}" presName="negativeSpace" presStyleCnt="0"/>
      <dgm:spPr/>
    </dgm:pt>
    <dgm:pt modelId="{AA22185F-EA5A-4B6C-A2C3-A13E82CB6F66}" type="pres">
      <dgm:prSet presAssocID="{69D415D6-A8B5-4D59-A08F-2BCA08284657}" presName="childText" presStyleLbl="conFgAcc1" presStyleIdx="0" presStyleCnt="3">
        <dgm:presLayoutVars>
          <dgm:bulletEnabled val="1"/>
        </dgm:presLayoutVars>
      </dgm:prSet>
      <dgm:spPr/>
    </dgm:pt>
    <dgm:pt modelId="{AFEE9551-8BFF-4155-A303-B7BDBF693F9D}" type="pres">
      <dgm:prSet presAssocID="{A07ACEB5-8070-4DEC-9FAA-DCB1F69562E2}" presName="spaceBetweenRectangles" presStyleCnt="0"/>
      <dgm:spPr/>
    </dgm:pt>
    <dgm:pt modelId="{BFD88653-D64D-4C82-84CD-A5C1CD4B3547}" type="pres">
      <dgm:prSet presAssocID="{4D24A3A6-870D-4ABE-8606-8F81A35378DB}" presName="parentLin" presStyleCnt="0"/>
      <dgm:spPr/>
    </dgm:pt>
    <dgm:pt modelId="{5C60D04B-3CDC-4329-B5D7-640605CAD39A}" type="pres">
      <dgm:prSet presAssocID="{4D24A3A6-870D-4ABE-8606-8F81A35378DB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3FB7DD9F-F21C-4356-8CF8-CC90E69CEC91}" type="pres">
      <dgm:prSet presAssocID="{4D24A3A6-870D-4ABE-8606-8F81A35378D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B22E09-9448-4B23-964A-234A5B58D9A8}" type="pres">
      <dgm:prSet presAssocID="{4D24A3A6-870D-4ABE-8606-8F81A35378DB}" presName="negativeSpace" presStyleCnt="0"/>
      <dgm:spPr/>
    </dgm:pt>
    <dgm:pt modelId="{45005717-29C8-4736-A0CC-B462277690C4}" type="pres">
      <dgm:prSet presAssocID="{4D24A3A6-870D-4ABE-8606-8F81A35378DB}" presName="childText" presStyleLbl="conFgAcc1" presStyleIdx="1" presStyleCnt="3">
        <dgm:presLayoutVars>
          <dgm:bulletEnabled val="1"/>
        </dgm:presLayoutVars>
      </dgm:prSet>
      <dgm:spPr/>
    </dgm:pt>
    <dgm:pt modelId="{A72A9C9B-97D8-4336-94A2-497EFAA14992}" type="pres">
      <dgm:prSet presAssocID="{250F58F1-7C3C-411E-8134-BB15DE09F113}" presName="spaceBetweenRectangles" presStyleCnt="0"/>
      <dgm:spPr/>
    </dgm:pt>
    <dgm:pt modelId="{910AA97E-EA77-4628-8740-19DE5EDF8EB5}" type="pres">
      <dgm:prSet presAssocID="{FAA10CDC-0C1E-4B69-88F5-A84A6FD0B2FF}" presName="parentLin" presStyleCnt="0"/>
      <dgm:spPr/>
    </dgm:pt>
    <dgm:pt modelId="{B721DA40-CDE0-4618-B3A7-5670857FFC3A}" type="pres">
      <dgm:prSet presAssocID="{FAA10CDC-0C1E-4B69-88F5-A84A6FD0B2FF}" presName="parentLeftMargin" presStyleLbl="node1" presStyleIdx="1" presStyleCnt="3"/>
      <dgm:spPr/>
      <dgm:t>
        <a:bodyPr/>
        <a:lstStyle/>
        <a:p>
          <a:endParaRPr lang="tr-TR"/>
        </a:p>
      </dgm:t>
    </dgm:pt>
    <dgm:pt modelId="{F537F7D1-0637-4867-A1D2-F43DCB39F605}" type="pres">
      <dgm:prSet presAssocID="{FAA10CDC-0C1E-4B69-88F5-A84A6FD0B2F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026DAD-30AF-4D6B-8023-94AB1692AED5}" type="pres">
      <dgm:prSet presAssocID="{FAA10CDC-0C1E-4B69-88F5-A84A6FD0B2FF}" presName="negativeSpace" presStyleCnt="0"/>
      <dgm:spPr/>
    </dgm:pt>
    <dgm:pt modelId="{3AD5E375-9E31-41A6-AB00-8E51571905CD}" type="pres">
      <dgm:prSet presAssocID="{FAA10CDC-0C1E-4B69-88F5-A84A6FD0B2F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ACB3FC8-DF50-4FD9-AECC-76903F8DDB9A}" type="presOf" srcId="{69D415D6-A8B5-4D59-A08F-2BCA08284657}" destId="{233B2C6D-69DA-4B03-91D4-AB1A32DBEF67}" srcOrd="0" destOrd="0" presId="urn:microsoft.com/office/officeart/2005/8/layout/list1"/>
    <dgm:cxn modelId="{1656DB6C-1487-4273-AD39-593356BAEFE6}" type="presOf" srcId="{4D24A3A6-870D-4ABE-8606-8F81A35378DB}" destId="{5C60D04B-3CDC-4329-B5D7-640605CAD39A}" srcOrd="0" destOrd="0" presId="urn:microsoft.com/office/officeart/2005/8/layout/list1"/>
    <dgm:cxn modelId="{99578248-7B3B-4507-85C9-4660034126DB}" type="presOf" srcId="{263DED2B-0C9D-4C8D-92B5-7DC127DAA0F8}" destId="{9E3DC5CA-748B-405B-A3CD-EEA7BD7219B2}" srcOrd="0" destOrd="0" presId="urn:microsoft.com/office/officeart/2005/8/layout/list1"/>
    <dgm:cxn modelId="{8F03FE95-A589-4B75-89A8-448953A58D3E}" type="presOf" srcId="{FAA10CDC-0C1E-4B69-88F5-A84A6FD0B2FF}" destId="{B721DA40-CDE0-4618-B3A7-5670857FFC3A}" srcOrd="0" destOrd="0" presId="urn:microsoft.com/office/officeart/2005/8/layout/list1"/>
    <dgm:cxn modelId="{AA65E763-D78F-4518-BA92-CB6A5E7A2145}" srcId="{263DED2B-0C9D-4C8D-92B5-7DC127DAA0F8}" destId="{FAA10CDC-0C1E-4B69-88F5-A84A6FD0B2FF}" srcOrd="2" destOrd="0" parTransId="{23330D42-40F7-4D87-9F7F-DD7464124D83}" sibTransId="{F075512F-8B36-4543-926B-3E477B16818A}"/>
    <dgm:cxn modelId="{743D8136-9DB1-49D6-9DBF-A5F5335408C3}" srcId="{263DED2B-0C9D-4C8D-92B5-7DC127DAA0F8}" destId="{4D24A3A6-870D-4ABE-8606-8F81A35378DB}" srcOrd="1" destOrd="0" parTransId="{2E0DE485-358E-4A6A-B45A-9BDD831DD7AB}" sibTransId="{250F58F1-7C3C-411E-8134-BB15DE09F113}"/>
    <dgm:cxn modelId="{FCA46196-9B51-4F66-AD04-EDCF5B0B7D0B}" type="presOf" srcId="{4D24A3A6-870D-4ABE-8606-8F81A35378DB}" destId="{3FB7DD9F-F21C-4356-8CF8-CC90E69CEC91}" srcOrd="1" destOrd="0" presId="urn:microsoft.com/office/officeart/2005/8/layout/list1"/>
    <dgm:cxn modelId="{F2EE6324-F8E9-4A58-9941-851523C09337}" srcId="{263DED2B-0C9D-4C8D-92B5-7DC127DAA0F8}" destId="{69D415D6-A8B5-4D59-A08F-2BCA08284657}" srcOrd="0" destOrd="0" parTransId="{7F7FA884-E308-4077-A9BA-424BB6A0BF40}" sibTransId="{A07ACEB5-8070-4DEC-9FAA-DCB1F69562E2}"/>
    <dgm:cxn modelId="{A7E455C4-8AFA-4091-8342-5D309C9EF26D}" type="presOf" srcId="{FAA10CDC-0C1E-4B69-88F5-A84A6FD0B2FF}" destId="{F537F7D1-0637-4867-A1D2-F43DCB39F605}" srcOrd="1" destOrd="0" presId="urn:microsoft.com/office/officeart/2005/8/layout/list1"/>
    <dgm:cxn modelId="{073620A0-A6A9-48F0-9FE7-AC47C2253583}" type="presOf" srcId="{69D415D6-A8B5-4D59-A08F-2BCA08284657}" destId="{7A800BFD-8734-4D74-B281-40520D87BE4D}" srcOrd="1" destOrd="0" presId="urn:microsoft.com/office/officeart/2005/8/layout/list1"/>
    <dgm:cxn modelId="{670FCC22-1349-44F6-9E56-FDF35EC8F03B}" type="presParOf" srcId="{9E3DC5CA-748B-405B-A3CD-EEA7BD7219B2}" destId="{035C09E6-E03B-46EF-A10F-A79342A7DB37}" srcOrd="0" destOrd="0" presId="urn:microsoft.com/office/officeart/2005/8/layout/list1"/>
    <dgm:cxn modelId="{66DB75BF-01E4-4E47-920D-5522BF6417FD}" type="presParOf" srcId="{035C09E6-E03B-46EF-A10F-A79342A7DB37}" destId="{233B2C6D-69DA-4B03-91D4-AB1A32DBEF67}" srcOrd="0" destOrd="0" presId="urn:microsoft.com/office/officeart/2005/8/layout/list1"/>
    <dgm:cxn modelId="{5CCD193B-3939-499D-A966-E38C28398AB7}" type="presParOf" srcId="{035C09E6-E03B-46EF-A10F-A79342A7DB37}" destId="{7A800BFD-8734-4D74-B281-40520D87BE4D}" srcOrd="1" destOrd="0" presId="urn:microsoft.com/office/officeart/2005/8/layout/list1"/>
    <dgm:cxn modelId="{B3923119-03FA-4389-91D0-389D74FA7C02}" type="presParOf" srcId="{9E3DC5CA-748B-405B-A3CD-EEA7BD7219B2}" destId="{8834EAD7-C0B3-43E7-9FF3-82864905CA80}" srcOrd="1" destOrd="0" presId="urn:microsoft.com/office/officeart/2005/8/layout/list1"/>
    <dgm:cxn modelId="{87E936EB-95CB-429B-92D3-983D89951A98}" type="presParOf" srcId="{9E3DC5CA-748B-405B-A3CD-EEA7BD7219B2}" destId="{AA22185F-EA5A-4B6C-A2C3-A13E82CB6F66}" srcOrd="2" destOrd="0" presId="urn:microsoft.com/office/officeart/2005/8/layout/list1"/>
    <dgm:cxn modelId="{EC8AAA2A-1C8C-46EC-82D7-F9C7911CAB37}" type="presParOf" srcId="{9E3DC5CA-748B-405B-A3CD-EEA7BD7219B2}" destId="{AFEE9551-8BFF-4155-A303-B7BDBF693F9D}" srcOrd="3" destOrd="0" presId="urn:microsoft.com/office/officeart/2005/8/layout/list1"/>
    <dgm:cxn modelId="{89F4E9A4-B196-43DB-B193-B2AD35F4A5E9}" type="presParOf" srcId="{9E3DC5CA-748B-405B-A3CD-EEA7BD7219B2}" destId="{BFD88653-D64D-4C82-84CD-A5C1CD4B3547}" srcOrd="4" destOrd="0" presId="urn:microsoft.com/office/officeart/2005/8/layout/list1"/>
    <dgm:cxn modelId="{B74B0CEE-80DE-4D22-B118-3402AC15BDED}" type="presParOf" srcId="{BFD88653-D64D-4C82-84CD-A5C1CD4B3547}" destId="{5C60D04B-3CDC-4329-B5D7-640605CAD39A}" srcOrd="0" destOrd="0" presId="urn:microsoft.com/office/officeart/2005/8/layout/list1"/>
    <dgm:cxn modelId="{1468F293-EB92-4F32-BB67-8601159C284D}" type="presParOf" srcId="{BFD88653-D64D-4C82-84CD-A5C1CD4B3547}" destId="{3FB7DD9F-F21C-4356-8CF8-CC90E69CEC91}" srcOrd="1" destOrd="0" presId="urn:microsoft.com/office/officeart/2005/8/layout/list1"/>
    <dgm:cxn modelId="{FBD35A65-C465-4434-8ECE-B57CC806637E}" type="presParOf" srcId="{9E3DC5CA-748B-405B-A3CD-EEA7BD7219B2}" destId="{F0B22E09-9448-4B23-964A-234A5B58D9A8}" srcOrd="5" destOrd="0" presId="urn:microsoft.com/office/officeart/2005/8/layout/list1"/>
    <dgm:cxn modelId="{32DADB7C-710C-4B80-9731-78093FA321C7}" type="presParOf" srcId="{9E3DC5CA-748B-405B-A3CD-EEA7BD7219B2}" destId="{45005717-29C8-4736-A0CC-B462277690C4}" srcOrd="6" destOrd="0" presId="urn:microsoft.com/office/officeart/2005/8/layout/list1"/>
    <dgm:cxn modelId="{A492FEBF-D345-4A8C-8CE8-E821BA563260}" type="presParOf" srcId="{9E3DC5CA-748B-405B-A3CD-EEA7BD7219B2}" destId="{A72A9C9B-97D8-4336-94A2-497EFAA14992}" srcOrd="7" destOrd="0" presId="urn:microsoft.com/office/officeart/2005/8/layout/list1"/>
    <dgm:cxn modelId="{54E92510-7023-48C8-803D-867A08F51AC3}" type="presParOf" srcId="{9E3DC5CA-748B-405B-A3CD-EEA7BD7219B2}" destId="{910AA97E-EA77-4628-8740-19DE5EDF8EB5}" srcOrd="8" destOrd="0" presId="urn:microsoft.com/office/officeart/2005/8/layout/list1"/>
    <dgm:cxn modelId="{B6EACB33-18B1-4640-8267-387CB7AFECD0}" type="presParOf" srcId="{910AA97E-EA77-4628-8740-19DE5EDF8EB5}" destId="{B721DA40-CDE0-4618-B3A7-5670857FFC3A}" srcOrd="0" destOrd="0" presId="urn:microsoft.com/office/officeart/2005/8/layout/list1"/>
    <dgm:cxn modelId="{2CAA37FD-83A2-4466-9E99-5FBCA9B10498}" type="presParOf" srcId="{910AA97E-EA77-4628-8740-19DE5EDF8EB5}" destId="{F537F7D1-0637-4867-A1D2-F43DCB39F605}" srcOrd="1" destOrd="0" presId="urn:microsoft.com/office/officeart/2005/8/layout/list1"/>
    <dgm:cxn modelId="{E431A684-ADE7-4430-9ADA-F32BA3E2F2D6}" type="presParOf" srcId="{9E3DC5CA-748B-405B-A3CD-EEA7BD7219B2}" destId="{53026DAD-30AF-4D6B-8023-94AB1692AED5}" srcOrd="9" destOrd="0" presId="urn:microsoft.com/office/officeart/2005/8/layout/list1"/>
    <dgm:cxn modelId="{BC339E86-669C-439E-A7CB-A6A80A4F8DCE}" type="presParOf" srcId="{9E3DC5CA-748B-405B-A3CD-EEA7BD7219B2}" destId="{3AD5E375-9E31-41A6-AB00-8E51571905C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36343D-3EC2-4F46-98C1-33C2646B4E49}" type="doc">
      <dgm:prSet loTypeId="urn:microsoft.com/office/officeart/2009/3/layout/PlusandMinus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04221B74-06A3-4A69-B3C5-4D9CD7FD8605}">
      <dgm:prSet phldrT="[Metin]"/>
      <dgm:spPr/>
      <dgm:t>
        <a:bodyPr/>
        <a:lstStyle/>
        <a:p>
          <a:r>
            <a:rPr lang="tr-TR" dirty="0" smtClean="0"/>
            <a:t>Kalitenin Maliyeti</a:t>
          </a:r>
          <a:endParaRPr lang="tr-TR" dirty="0"/>
        </a:p>
      </dgm:t>
    </dgm:pt>
    <dgm:pt modelId="{C72BA4FF-4436-46D8-995F-D510928234CF}" type="parTrans" cxnId="{8476D98C-BAB7-44B4-ABD9-2EF7C637C670}">
      <dgm:prSet/>
      <dgm:spPr/>
      <dgm:t>
        <a:bodyPr/>
        <a:lstStyle/>
        <a:p>
          <a:endParaRPr lang="tr-TR"/>
        </a:p>
      </dgm:t>
    </dgm:pt>
    <dgm:pt modelId="{01141BB1-ADFD-4C67-8F13-C03EB67AFBFF}" type="sibTrans" cxnId="{8476D98C-BAB7-44B4-ABD9-2EF7C637C670}">
      <dgm:prSet/>
      <dgm:spPr/>
      <dgm:t>
        <a:bodyPr/>
        <a:lstStyle/>
        <a:p>
          <a:endParaRPr lang="tr-TR"/>
        </a:p>
      </dgm:t>
    </dgm:pt>
    <dgm:pt modelId="{0BACEB0B-C577-4C19-A37F-709FA3771990}">
      <dgm:prSet phldrT="[Metin]"/>
      <dgm:spPr/>
      <dgm:t>
        <a:bodyPr/>
        <a:lstStyle/>
        <a:p>
          <a:r>
            <a:rPr lang="tr-TR" dirty="0" smtClean="0"/>
            <a:t>Uygunsuzluğun (Kalitesizliğin) Maliyeti</a:t>
          </a:r>
          <a:endParaRPr lang="tr-TR" dirty="0"/>
        </a:p>
      </dgm:t>
    </dgm:pt>
    <dgm:pt modelId="{005033A1-BBCE-428C-8E97-D30E4E7190A6}" type="parTrans" cxnId="{54ADE57B-3438-4079-9655-A2C9ABB6D708}">
      <dgm:prSet/>
      <dgm:spPr/>
      <dgm:t>
        <a:bodyPr/>
        <a:lstStyle/>
        <a:p>
          <a:endParaRPr lang="tr-TR"/>
        </a:p>
      </dgm:t>
    </dgm:pt>
    <dgm:pt modelId="{EB834C00-4726-4F17-8986-7787827CCED6}" type="sibTrans" cxnId="{54ADE57B-3438-4079-9655-A2C9ABB6D708}">
      <dgm:prSet/>
      <dgm:spPr/>
      <dgm:t>
        <a:bodyPr/>
        <a:lstStyle/>
        <a:p>
          <a:endParaRPr lang="tr-TR"/>
        </a:p>
      </dgm:t>
    </dgm:pt>
    <dgm:pt modelId="{CF18E37A-C7E4-4FAC-A803-5B0085F93C5A}">
      <dgm:prSet/>
      <dgm:spPr/>
      <dgm:t>
        <a:bodyPr/>
        <a:lstStyle/>
        <a:p>
          <a:endParaRPr lang="tr-TR" dirty="0"/>
        </a:p>
      </dgm:t>
    </dgm:pt>
    <dgm:pt modelId="{256DC010-87B2-4374-AAFB-F6C23B01AB89}" type="parTrans" cxnId="{99AB7EC4-1524-4576-9637-C4FF9983CFC3}">
      <dgm:prSet/>
      <dgm:spPr/>
      <dgm:t>
        <a:bodyPr/>
        <a:lstStyle/>
        <a:p>
          <a:endParaRPr lang="tr-TR"/>
        </a:p>
      </dgm:t>
    </dgm:pt>
    <dgm:pt modelId="{B9C7162C-0819-4284-BC86-7512C1424B62}" type="sibTrans" cxnId="{99AB7EC4-1524-4576-9637-C4FF9983CFC3}">
      <dgm:prSet/>
      <dgm:spPr/>
      <dgm:t>
        <a:bodyPr/>
        <a:lstStyle/>
        <a:p>
          <a:endParaRPr lang="tr-TR"/>
        </a:p>
      </dgm:t>
    </dgm:pt>
    <dgm:pt modelId="{7C4A19ED-38E9-4C2A-B077-0E68687943B5}" type="pres">
      <dgm:prSet presAssocID="{EF36343D-3EC2-4F46-98C1-33C2646B4E49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082F126-029D-4A4D-9CF5-CAB8E3C707DD}" type="pres">
      <dgm:prSet presAssocID="{EF36343D-3EC2-4F46-98C1-33C2646B4E49}" presName="Background" presStyleLbl="bgImgPlace1" presStyleIdx="0" presStyleCnt="1" custLinFactNeighborX="-720" custLinFactNeighborY="-2250"/>
      <dgm:spPr/>
    </dgm:pt>
    <dgm:pt modelId="{4AE7E148-0036-4FEA-94D5-B4EDA4A8023E}" type="pres">
      <dgm:prSet presAssocID="{EF36343D-3EC2-4F46-98C1-33C2646B4E49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A662B7-B00F-45DC-80FA-AB0DD857DE8B}" type="pres">
      <dgm:prSet presAssocID="{EF36343D-3EC2-4F46-98C1-33C2646B4E49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704CAD3-7990-4A64-B049-2E1D7EEE158C}" type="pres">
      <dgm:prSet presAssocID="{EF36343D-3EC2-4F46-98C1-33C2646B4E49}" presName="Plus" presStyleLbl="alignNode1" presStyleIdx="0" presStyleCnt="2"/>
      <dgm:spPr/>
    </dgm:pt>
    <dgm:pt modelId="{47B0FFA6-1DDB-4CEC-A709-EE7BA7D8CA46}" type="pres">
      <dgm:prSet presAssocID="{EF36343D-3EC2-4F46-98C1-33C2646B4E49}" presName="Minus" presStyleLbl="alignNode1" presStyleIdx="1" presStyleCnt="2"/>
      <dgm:spPr/>
    </dgm:pt>
    <dgm:pt modelId="{BEC93E37-6B42-454C-AAFE-F90D5B79D4E0}" type="pres">
      <dgm:prSet presAssocID="{EF36343D-3EC2-4F46-98C1-33C2646B4E49}" presName="Divider" presStyleLbl="parChTrans1D1" presStyleIdx="0" presStyleCnt="1"/>
      <dgm:spPr/>
    </dgm:pt>
  </dgm:ptLst>
  <dgm:cxnLst>
    <dgm:cxn modelId="{8476D98C-BAB7-44B4-ABD9-2EF7C637C670}" srcId="{EF36343D-3EC2-4F46-98C1-33C2646B4E49}" destId="{04221B74-06A3-4A69-B3C5-4D9CD7FD8605}" srcOrd="0" destOrd="0" parTransId="{C72BA4FF-4436-46D8-995F-D510928234CF}" sibTransId="{01141BB1-ADFD-4C67-8F13-C03EB67AFBFF}"/>
    <dgm:cxn modelId="{637E6ADF-D71D-45C3-A74E-42DE89F3E235}" type="presOf" srcId="{04221B74-06A3-4A69-B3C5-4D9CD7FD8605}" destId="{4AE7E148-0036-4FEA-94D5-B4EDA4A8023E}" srcOrd="0" destOrd="0" presId="urn:microsoft.com/office/officeart/2009/3/layout/PlusandMinus"/>
    <dgm:cxn modelId="{8E92D923-35EF-488B-BED8-5AE61A49E035}" type="presOf" srcId="{EF36343D-3EC2-4F46-98C1-33C2646B4E49}" destId="{7C4A19ED-38E9-4C2A-B077-0E68687943B5}" srcOrd="0" destOrd="0" presId="urn:microsoft.com/office/officeart/2009/3/layout/PlusandMinus"/>
    <dgm:cxn modelId="{88C1B701-89CC-4BD4-BF1D-68106C7EC1E1}" type="presOf" srcId="{0BACEB0B-C577-4C19-A37F-709FA3771990}" destId="{28A662B7-B00F-45DC-80FA-AB0DD857DE8B}" srcOrd="0" destOrd="0" presId="urn:microsoft.com/office/officeart/2009/3/layout/PlusandMinus"/>
    <dgm:cxn modelId="{0F831EC1-97F7-457B-927D-DEB5E9315738}" type="presOf" srcId="{CF18E37A-C7E4-4FAC-A803-5B0085F93C5A}" destId="{28A662B7-B00F-45DC-80FA-AB0DD857DE8B}" srcOrd="0" destOrd="1" presId="urn:microsoft.com/office/officeart/2009/3/layout/PlusandMinus"/>
    <dgm:cxn modelId="{54ADE57B-3438-4079-9655-A2C9ABB6D708}" srcId="{EF36343D-3EC2-4F46-98C1-33C2646B4E49}" destId="{0BACEB0B-C577-4C19-A37F-709FA3771990}" srcOrd="1" destOrd="0" parTransId="{005033A1-BBCE-428C-8E97-D30E4E7190A6}" sibTransId="{EB834C00-4726-4F17-8986-7787827CCED6}"/>
    <dgm:cxn modelId="{99AB7EC4-1524-4576-9637-C4FF9983CFC3}" srcId="{0BACEB0B-C577-4C19-A37F-709FA3771990}" destId="{CF18E37A-C7E4-4FAC-A803-5B0085F93C5A}" srcOrd="0" destOrd="0" parTransId="{256DC010-87B2-4374-AAFB-F6C23B01AB89}" sibTransId="{B9C7162C-0819-4284-BC86-7512C1424B62}"/>
    <dgm:cxn modelId="{E0EA7317-9742-4F1C-B804-C1E28BE43947}" type="presParOf" srcId="{7C4A19ED-38E9-4C2A-B077-0E68687943B5}" destId="{F082F126-029D-4A4D-9CF5-CAB8E3C707DD}" srcOrd="0" destOrd="0" presId="urn:microsoft.com/office/officeart/2009/3/layout/PlusandMinus"/>
    <dgm:cxn modelId="{FD65297E-DCC1-4DD8-9019-5BD8D87F0676}" type="presParOf" srcId="{7C4A19ED-38E9-4C2A-B077-0E68687943B5}" destId="{4AE7E148-0036-4FEA-94D5-B4EDA4A8023E}" srcOrd="1" destOrd="0" presId="urn:microsoft.com/office/officeart/2009/3/layout/PlusandMinus"/>
    <dgm:cxn modelId="{016B846E-EB88-4154-B02F-BBE1294463A8}" type="presParOf" srcId="{7C4A19ED-38E9-4C2A-B077-0E68687943B5}" destId="{28A662B7-B00F-45DC-80FA-AB0DD857DE8B}" srcOrd="2" destOrd="0" presId="urn:microsoft.com/office/officeart/2009/3/layout/PlusandMinus"/>
    <dgm:cxn modelId="{1AEE1FC0-4FDA-4D3B-8103-3A1386D8D10A}" type="presParOf" srcId="{7C4A19ED-38E9-4C2A-B077-0E68687943B5}" destId="{6704CAD3-7990-4A64-B049-2E1D7EEE158C}" srcOrd="3" destOrd="0" presId="urn:microsoft.com/office/officeart/2009/3/layout/PlusandMinus"/>
    <dgm:cxn modelId="{2AD4354D-BED7-4852-B453-DF298FDC1B2F}" type="presParOf" srcId="{7C4A19ED-38E9-4C2A-B077-0E68687943B5}" destId="{47B0FFA6-1DDB-4CEC-A709-EE7BA7D8CA46}" srcOrd="4" destOrd="0" presId="urn:microsoft.com/office/officeart/2009/3/layout/PlusandMinus"/>
    <dgm:cxn modelId="{B3DB509F-4856-4DBB-8C5E-D0457EAF7146}" type="presParOf" srcId="{7C4A19ED-38E9-4C2A-B077-0E68687943B5}" destId="{BEC93E37-6B42-454C-AAFE-F90D5B79D4E0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3DED2B-0C9D-4C8D-92B5-7DC127DAA0F8}" type="doc">
      <dgm:prSet loTypeId="urn:microsoft.com/office/officeart/2005/8/layout/list1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69D415D6-A8B5-4D59-A08F-2BCA08284657}">
      <dgm:prSet phldrT="[Metin]"/>
      <dgm:spPr/>
      <dgm:t>
        <a:bodyPr/>
        <a:lstStyle/>
        <a:p>
          <a:r>
            <a:rPr lang="tr-TR" dirty="0" smtClean="0"/>
            <a:t>Organizasyonun tamamı tarafından sıfır hata kavramının açıklanması</a:t>
          </a:r>
          <a:endParaRPr lang="tr-TR" dirty="0"/>
        </a:p>
      </dgm:t>
    </dgm:pt>
    <dgm:pt modelId="{7F7FA884-E308-4077-A9BA-424BB6A0BF40}" type="parTrans" cxnId="{F2EE6324-F8E9-4A58-9941-851523C09337}">
      <dgm:prSet/>
      <dgm:spPr/>
      <dgm:t>
        <a:bodyPr/>
        <a:lstStyle/>
        <a:p>
          <a:endParaRPr lang="tr-TR"/>
        </a:p>
      </dgm:t>
    </dgm:pt>
    <dgm:pt modelId="{A07ACEB5-8070-4DEC-9FAA-DCB1F69562E2}" type="sibTrans" cxnId="{F2EE6324-F8E9-4A58-9941-851523C09337}">
      <dgm:prSet/>
      <dgm:spPr/>
      <dgm:t>
        <a:bodyPr/>
        <a:lstStyle/>
        <a:p>
          <a:endParaRPr lang="tr-TR"/>
        </a:p>
      </dgm:t>
    </dgm:pt>
    <dgm:pt modelId="{4D24A3A6-870D-4ABE-8606-8F81A35378DB}">
      <dgm:prSet phldrT="[Metin]"/>
      <dgm:spPr/>
      <dgm:t>
        <a:bodyPr/>
        <a:lstStyle/>
        <a:p>
          <a:r>
            <a:rPr lang="tr-TR" dirty="0" smtClean="0"/>
            <a:t>İhtiyaç duyulacak araç-gerecin belirlenmesi</a:t>
          </a:r>
          <a:endParaRPr lang="tr-TR" dirty="0"/>
        </a:p>
      </dgm:t>
    </dgm:pt>
    <dgm:pt modelId="{2E0DE485-358E-4A6A-B45A-9BDD831DD7AB}" type="parTrans" cxnId="{743D8136-9DB1-49D6-9DBF-A5F5335408C3}">
      <dgm:prSet/>
      <dgm:spPr/>
      <dgm:t>
        <a:bodyPr/>
        <a:lstStyle/>
        <a:p>
          <a:endParaRPr lang="tr-TR"/>
        </a:p>
      </dgm:t>
    </dgm:pt>
    <dgm:pt modelId="{250F58F1-7C3C-411E-8134-BB15DE09F113}" type="sibTrans" cxnId="{743D8136-9DB1-49D6-9DBF-A5F5335408C3}">
      <dgm:prSet/>
      <dgm:spPr/>
      <dgm:t>
        <a:bodyPr/>
        <a:lstStyle/>
        <a:p>
          <a:endParaRPr lang="tr-TR"/>
        </a:p>
      </dgm:t>
    </dgm:pt>
    <dgm:pt modelId="{FAA10CDC-0C1E-4B69-88F5-A84A6FD0B2FF}">
      <dgm:prSet phldrT="[Metin]"/>
      <dgm:spPr/>
      <dgm:t>
        <a:bodyPr/>
        <a:lstStyle/>
        <a:p>
          <a:r>
            <a:rPr lang="tr-TR" dirty="0" smtClean="0"/>
            <a:t>Sıfır hata uygulamasının uygulanacağı yöntemlerin belirlenmesi</a:t>
          </a:r>
          <a:endParaRPr lang="tr-TR" dirty="0"/>
        </a:p>
      </dgm:t>
    </dgm:pt>
    <dgm:pt modelId="{23330D42-40F7-4D87-9F7F-DD7464124D83}" type="parTrans" cxnId="{AA65E763-D78F-4518-BA92-CB6A5E7A2145}">
      <dgm:prSet/>
      <dgm:spPr/>
      <dgm:t>
        <a:bodyPr/>
        <a:lstStyle/>
        <a:p>
          <a:endParaRPr lang="tr-TR"/>
        </a:p>
      </dgm:t>
    </dgm:pt>
    <dgm:pt modelId="{F075512F-8B36-4543-926B-3E477B16818A}" type="sibTrans" cxnId="{AA65E763-D78F-4518-BA92-CB6A5E7A2145}">
      <dgm:prSet/>
      <dgm:spPr/>
      <dgm:t>
        <a:bodyPr/>
        <a:lstStyle/>
        <a:p>
          <a:endParaRPr lang="tr-TR"/>
        </a:p>
      </dgm:t>
    </dgm:pt>
    <dgm:pt modelId="{463A5CA2-B25F-420D-9678-0164AE46A7D0}">
      <dgm:prSet phldrT="[Metin]"/>
      <dgm:spPr/>
      <dgm:t>
        <a:bodyPr/>
        <a:lstStyle/>
        <a:p>
          <a:r>
            <a:rPr lang="tr-TR" dirty="0" smtClean="0"/>
            <a:t>Hata kaynağının belirlenmesi ve yok edilmesi</a:t>
          </a:r>
          <a:endParaRPr lang="tr-TR" dirty="0"/>
        </a:p>
      </dgm:t>
    </dgm:pt>
    <dgm:pt modelId="{2CE41DE8-A194-4AEA-85D5-CD13988DF28C}" type="parTrans" cxnId="{A7200BBC-00C3-414F-8456-9270FA0820B5}">
      <dgm:prSet/>
      <dgm:spPr/>
      <dgm:t>
        <a:bodyPr/>
        <a:lstStyle/>
        <a:p>
          <a:endParaRPr lang="tr-TR"/>
        </a:p>
      </dgm:t>
    </dgm:pt>
    <dgm:pt modelId="{6505F0AE-2218-4651-8315-B09CD70DE8CB}" type="sibTrans" cxnId="{A7200BBC-00C3-414F-8456-9270FA0820B5}">
      <dgm:prSet/>
      <dgm:spPr/>
      <dgm:t>
        <a:bodyPr/>
        <a:lstStyle/>
        <a:p>
          <a:endParaRPr lang="tr-TR"/>
        </a:p>
      </dgm:t>
    </dgm:pt>
    <dgm:pt modelId="{9E3DC5CA-748B-405B-A3CD-EEA7BD7219B2}" type="pres">
      <dgm:prSet presAssocID="{263DED2B-0C9D-4C8D-92B5-7DC127DAA0F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35C09E6-E03B-46EF-A10F-A79342A7DB37}" type="pres">
      <dgm:prSet presAssocID="{69D415D6-A8B5-4D59-A08F-2BCA08284657}" presName="parentLin" presStyleCnt="0"/>
      <dgm:spPr/>
    </dgm:pt>
    <dgm:pt modelId="{233B2C6D-69DA-4B03-91D4-AB1A32DBEF67}" type="pres">
      <dgm:prSet presAssocID="{69D415D6-A8B5-4D59-A08F-2BCA08284657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7A800BFD-8734-4D74-B281-40520D87BE4D}" type="pres">
      <dgm:prSet presAssocID="{69D415D6-A8B5-4D59-A08F-2BCA0828465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834EAD7-C0B3-43E7-9FF3-82864905CA80}" type="pres">
      <dgm:prSet presAssocID="{69D415D6-A8B5-4D59-A08F-2BCA08284657}" presName="negativeSpace" presStyleCnt="0"/>
      <dgm:spPr/>
    </dgm:pt>
    <dgm:pt modelId="{AA22185F-EA5A-4B6C-A2C3-A13E82CB6F66}" type="pres">
      <dgm:prSet presAssocID="{69D415D6-A8B5-4D59-A08F-2BCA08284657}" presName="childText" presStyleLbl="conFgAcc1" presStyleIdx="0" presStyleCnt="4">
        <dgm:presLayoutVars>
          <dgm:bulletEnabled val="1"/>
        </dgm:presLayoutVars>
      </dgm:prSet>
      <dgm:spPr/>
    </dgm:pt>
    <dgm:pt modelId="{AFEE9551-8BFF-4155-A303-B7BDBF693F9D}" type="pres">
      <dgm:prSet presAssocID="{A07ACEB5-8070-4DEC-9FAA-DCB1F69562E2}" presName="spaceBetweenRectangles" presStyleCnt="0"/>
      <dgm:spPr/>
    </dgm:pt>
    <dgm:pt modelId="{BFD88653-D64D-4C82-84CD-A5C1CD4B3547}" type="pres">
      <dgm:prSet presAssocID="{4D24A3A6-870D-4ABE-8606-8F81A35378DB}" presName="parentLin" presStyleCnt="0"/>
      <dgm:spPr/>
    </dgm:pt>
    <dgm:pt modelId="{5C60D04B-3CDC-4329-B5D7-640605CAD39A}" type="pres">
      <dgm:prSet presAssocID="{4D24A3A6-870D-4ABE-8606-8F81A35378DB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3FB7DD9F-F21C-4356-8CF8-CC90E69CEC91}" type="pres">
      <dgm:prSet presAssocID="{4D24A3A6-870D-4ABE-8606-8F81A35378D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B22E09-9448-4B23-964A-234A5B58D9A8}" type="pres">
      <dgm:prSet presAssocID="{4D24A3A6-870D-4ABE-8606-8F81A35378DB}" presName="negativeSpace" presStyleCnt="0"/>
      <dgm:spPr/>
    </dgm:pt>
    <dgm:pt modelId="{45005717-29C8-4736-A0CC-B462277690C4}" type="pres">
      <dgm:prSet presAssocID="{4D24A3A6-870D-4ABE-8606-8F81A35378DB}" presName="childText" presStyleLbl="conFgAcc1" presStyleIdx="1" presStyleCnt="4">
        <dgm:presLayoutVars>
          <dgm:bulletEnabled val="1"/>
        </dgm:presLayoutVars>
      </dgm:prSet>
      <dgm:spPr/>
    </dgm:pt>
    <dgm:pt modelId="{A72A9C9B-97D8-4336-94A2-497EFAA14992}" type="pres">
      <dgm:prSet presAssocID="{250F58F1-7C3C-411E-8134-BB15DE09F113}" presName="spaceBetweenRectangles" presStyleCnt="0"/>
      <dgm:spPr/>
    </dgm:pt>
    <dgm:pt modelId="{910AA97E-EA77-4628-8740-19DE5EDF8EB5}" type="pres">
      <dgm:prSet presAssocID="{FAA10CDC-0C1E-4B69-88F5-A84A6FD0B2FF}" presName="parentLin" presStyleCnt="0"/>
      <dgm:spPr/>
    </dgm:pt>
    <dgm:pt modelId="{B721DA40-CDE0-4618-B3A7-5670857FFC3A}" type="pres">
      <dgm:prSet presAssocID="{FAA10CDC-0C1E-4B69-88F5-A84A6FD0B2FF}" presName="parentLeftMargin" presStyleLbl="node1" presStyleIdx="1" presStyleCnt="4"/>
      <dgm:spPr/>
      <dgm:t>
        <a:bodyPr/>
        <a:lstStyle/>
        <a:p>
          <a:endParaRPr lang="tr-TR"/>
        </a:p>
      </dgm:t>
    </dgm:pt>
    <dgm:pt modelId="{F537F7D1-0637-4867-A1D2-F43DCB39F605}" type="pres">
      <dgm:prSet presAssocID="{FAA10CDC-0C1E-4B69-88F5-A84A6FD0B2F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026DAD-30AF-4D6B-8023-94AB1692AED5}" type="pres">
      <dgm:prSet presAssocID="{FAA10CDC-0C1E-4B69-88F5-A84A6FD0B2FF}" presName="negativeSpace" presStyleCnt="0"/>
      <dgm:spPr/>
    </dgm:pt>
    <dgm:pt modelId="{3AD5E375-9E31-41A6-AB00-8E51571905CD}" type="pres">
      <dgm:prSet presAssocID="{FAA10CDC-0C1E-4B69-88F5-A84A6FD0B2FF}" presName="childText" presStyleLbl="conFgAcc1" presStyleIdx="2" presStyleCnt="4">
        <dgm:presLayoutVars>
          <dgm:bulletEnabled val="1"/>
        </dgm:presLayoutVars>
      </dgm:prSet>
      <dgm:spPr/>
    </dgm:pt>
    <dgm:pt modelId="{7B9A81C3-133B-43D1-BC1B-7882FEE0F1F1}" type="pres">
      <dgm:prSet presAssocID="{F075512F-8B36-4543-926B-3E477B16818A}" presName="spaceBetweenRectangles" presStyleCnt="0"/>
      <dgm:spPr/>
    </dgm:pt>
    <dgm:pt modelId="{A7B81E5D-5AE8-4A02-B3F5-E0050134AFC7}" type="pres">
      <dgm:prSet presAssocID="{463A5CA2-B25F-420D-9678-0164AE46A7D0}" presName="parentLin" presStyleCnt="0"/>
      <dgm:spPr/>
    </dgm:pt>
    <dgm:pt modelId="{E4760CDA-3037-4E75-9428-21BB09B2695E}" type="pres">
      <dgm:prSet presAssocID="{463A5CA2-B25F-420D-9678-0164AE46A7D0}" presName="parentLeftMargin" presStyleLbl="node1" presStyleIdx="2" presStyleCnt="4"/>
      <dgm:spPr/>
      <dgm:t>
        <a:bodyPr/>
        <a:lstStyle/>
        <a:p>
          <a:endParaRPr lang="tr-TR"/>
        </a:p>
      </dgm:t>
    </dgm:pt>
    <dgm:pt modelId="{70FB0426-9461-4C52-972B-F76F40106FF4}" type="pres">
      <dgm:prSet presAssocID="{463A5CA2-B25F-420D-9678-0164AE46A7D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AE585A5-6BA5-4828-A191-48E797FB7A72}" type="pres">
      <dgm:prSet presAssocID="{463A5CA2-B25F-420D-9678-0164AE46A7D0}" presName="negativeSpace" presStyleCnt="0"/>
      <dgm:spPr/>
    </dgm:pt>
    <dgm:pt modelId="{828C7574-6901-44E3-9DD3-DD7F5E9E5BB9}" type="pres">
      <dgm:prSet presAssocID="{463A5CA2-B25F-420D-9678-0164AE46A7D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ABA8B7D-C904-4380-ABF1-ACB4191FC7C8}" type="presOf" srcId="{69D415D6-A8B5-4D59-A08F-2BCA08284657}" destId="{233B2C6D-69DA-4B03-91D4-AB1A32DBEF67}" srcOrd="0" destOrd="0" presId="urn:microsoft.com/office/officeart/2005/8/layout/list1"/>
    <dgm:cxn modelId="{772C0392-9EA1-4C92-B12E-AECE320B54F8}" type="presOf" srcId="{463A5CA2-B25F-420D-9678-0164AE46A7D0}" destId="{70FB0426-9461-4C52-972B-F76F40106FF4}" srcOrd="1" destOrd="0" presId="urn:microsoft.com/office/officeart/2005/8/layout/list1"/>
    <dgm:cxn modelId="{228DBCE1-342E-41B5-A6AF-A280DD54A296}" type="presOf" srcId="{4D24A3A6-870D-4ABE-8606-8F81A35378DB}" destId="{3FB7DD9F-F21C-4356-8CF8-CC90E69CEC91}" srcOrd="1" destOrd="0" presId="urn:microsoft.com/office/officeart/2005/8/layout/list1"/>
    <dgm:cxn modelId="{AA65E763-D78F-4518-BA92-CB6A5E7A2145}" srcId="{263DED2B-0C9D-4C8D-92B5-7DC127DAA0F8}" destId="{FAA10CDC-0C1E-4B69-88F5-A84A6FD0B2FF}" srcOrd="2" destOrd="0" parTransId="{23330D42-40F7-4D87-9F7F-DD7464124D83}" sibTransId="{F075512F-8B36-4543-926B-3E477B16818A}"/>
    <dgm:cxn modelId="{743D8136-9DB1-49D6-9DBF-A5F5335408C3}" srcId="{263DED2B-0C9D-4C8D-92B5-7DC127DAA0F8}" destId="{4D24A3A6-870D-4ABE-8606-8F81A35378DB}" srcOrd="1" destOrd="0" parTransId="{2E0DE485-358E-4A6A-B45A-9BDD831DD7AB}" sibTransId="{250F58F1-7C3C-411E-8134-BB15DE09F113}"/>
    <dgm:cxn modelId="{F2EE6324-F8E9-4A58-9941-851523C09337}" srcId="{263DED2B-0C9D-4C8D-92B5-7DC127DAA0F8}" destId="{69D415D6-A8B5-4D59-A08F-2BCA08284657}" srcOrd="0" destOrd="0" parTransId="{7F7FA884-E308-4077-A9BA-424BB6A0BF40}" sibTransId="{A07ACEB5-8070-4DEC-9FAA-DCB1F69562E2}"/>
    <dgm:cxn modelId="{E315CFE9-3B68-49CE-9F77-89DF7F512717}" type="presOf" srcId="{4D24A3A6-870D-4ABE-8606-8F81A35378DB}" destId="{5C60D04B-3CDC-4329-B5D7-640605CAD39A}" srcOrd="0" destOrd="0" presId="urn:microsoft.com/office/officeart/2005/8/layout/list1"/>
    <dgm:cxn modelId="{1BDD52A4-5A5C-480A-9BAC-A0A9A782EE28}" type="presOf" srcId="{263DED2B-0C9D-4C8D-92B5-7DC127DAA0F8}" destId="{9E3DC5CA-748B-405B-A3CD-EEA7BD7219B2}" srcOrd="0" destOrd="0" presId="urn:microsoft.com/office/officeart/2005/8/layout/list1"/>
    <dgm:cxn modelId="{23E570D6-2A81-43D1-AEA9-51F060782F39}" type="presOf" srcId="{463A5CA2-B25F-420D-9678-0164AE46A7D0}" destId="{E4760CDA-3037-4E75-9428-21BB09B2695E}" srcOrd="0" destOrd="0" presId="urn:microsoft.com/office/officeart/2005/8/layout/list1"/>
    <dgm:cxn modelId="{9497565C-9F83-455F-AA3E-A743D08CE034}" type="presOf" srcId="{69D415D6-A8B5-4D59-A08F-2BCA08284657}" destId="{7A800BFD-8734-4D74-B281-40520D87BE4D}" srcOrd="1" destOrd="0" presId="urn:microsoft.com/office/officeart/2005/8/layout/list1"/>
    <dgm:cxn modelId="{A7200BBC-00C3-414F-8456-9270FA0820B5}" srcId="{263DED2B-0C9D-4C8D-92B5-7DC127DAA0F8}" destId="{463A5CA2-B25F-420D-9678-0164AE46A7D0}" srcOrd="3" destOrd="0" parTransId="{2CE41DE8-A194-4AEA-85D5-CD13988DF28C}" sibTransId="{6505F0AE-2218-4651-8315-B09CD70DE8CB}"/>
    <dgm:cxn modelId="{5152ECB6-6164-4BD2-9C20-0CBE78776D9C}" type="presOf" srcId="{FAA10CDC-0C1E-4B69-88F5-A84A6FD0B2FF}" destId="{F537F7D1-0637-4867-A1D2-F43DCB39F605}" srcOrd="1" destOrd="0" presId="urn:microsoft.com/office/officeart/2005/8/layout/list1"/>
    <dgm:cxn modelId="{44FC2220-4BFD-4E08-BF0E-A59F81B758E2}" type="presOf" srcId="{FAA10CDC-0C1E-4B69-88F5-A84A6FD0B2FF}" destId="{B721DA40-CDE0-4618-B3A7-5670857FFC3A}" srcOrd="0" destOrd="0" presId="urn:microsoft.com/office/officeart/2005/8/layout/list1"/>
    <dgm:cxn modelId="{59CBD28F-FAB3-492C-822E-7FDEA302D72B}" type="presParOf" srcId="{9E3DC5CA-748B-405B-A3CD-EEA7BD7219B2}" destId="{035C09E6-E03B-46EF-A10F-A79342A7DB37}" srcOrd="0" destOrd="0" presId="urn:microsoft.com/office/officeart/2005/8/layout/list1"/>
    <dgm:cxn modelId="{3B041C69-72BE-4714-B9D6-95CC34E85C0A}" type="presParOf" srcId="{035C09E6-E03B-46EF-A10F-A79342A7DB37}" destId="{233B2C6D-69DA-4B03-91D4-AB1A32DBEF67}" srcOrd="0" destOrd="0" presId="urn:microsoft.com/office/officeart/2005/8/layout/list1"/>
    <dgm:cxn modelId="{A67F9E42-9E51-4725-8D60-D4018D7AC190}" type="presParOf" srcId="{035C09E6-E03B-46EF-A10F-A79342A7DB37}" destId="{7A800BFD-8734-4D74-B281-40520D87BE4D}" srcOrd="1" destOrd="0" presId="urn:microsoft.com/office/officeart/2005/8/layout/list1"/>
    <dgm:cxn modelId="{20906AF1-214D-44EC-98A4-7A5DDF2776A2}" type="presParOf" srcId="{9E3DC5CA-748B-405B-A3CD-EEA7BD7219B2}" destId="{8834EAD7-C0B3-43E7-9FF3-82864905CA80}" srcOrd="1" destOrd="0" presId="urn:microsoft.com/office/officeart/2005/8/layout/list1"/>
    <dgm:cxn modelId="{15F6F745-908C-4026-A1AC-836DE4F7F485}" type="presParOf" srcId="{9E3DC5CA-748B-405B-A3CD-EEA7BD7219B2}" destId="{AA22185F-EA5A-4B6C-A2C3-A13E82CB6F66}" srcOrd="2" destOrd="0" presId="urn:microsoft.com/office/officeart/2005/8/layout/list1"/>
    <dgm:cxn modelId="{4FA052A3-45E4-49E0-9018-DC4BF8AFFB7E}" type="presParOf" srcId="{9E3DC5CA-748B-405B-A3CD-EEA7BD7219B2}" destId="{AFEE9551-8BFF-4155-A303-B7BDBF693F9D}" srcOrd="3" destOrd="0" presId="urn:microsoft.com/office/officeart/2005/8/layout/list1"/>
    <dgm:cxn modelId="{EAB6983F-60B9-42E1-A46F-3148BB65C4D1}" type="presParOf" srcId="{9E3DC5CA-748B-405B-A3CD-EEA7BD7219B2}" destId="{BFD88653-D64D-4C82-84CD-A5C1CD4B3547}" srcOrd="4" destOrd="0" presId="urn:microsoft.com/office/officeart/2005/8/layout/list1"/>
    <dgm:cxn modelId="{82224185-41C8-43A4-9F45-1767EA66432B}" type="presParOf" srcId="{BFD88653-D64D-4C82-84CD-A5C1CD4B3547}" destId="{5C60D04B-3CDC-4329-B5D7-640605CAD39A}" srcOrd="0" destOrd="0" presId="urn:microsoft.com/office/officeart/2005/8/layout/list1"/>
    <dgm:cxn modelId="{E94A5ED5-1DD2-442B-8E21-4D90B3E9B37E}" type="presParOf" srcId="{BFD88653-D64D-4C82-84CD-A5C1CD4B3547}" destId="{3FB7DD9F-F21C-4356-8CF8-CC90E69CEC91}" srcOrd="1" destOrd="0" presId="urn:microsoft.com/office/officeart/2005/8/layout/list1"/>
    <dgm:cxn modelId="{801161B8-65E2-4813-9D8A-18956BEF1F9E}" type="presParOf" srcId="{9E3DC5CA-748B-405B-A3CD-EEA7BD7219B2}" destId="{F0B22E09-9448-4B23-964A-234A5B58D9A8}" srcOrd="5" destOrd="0" presId="urn:microsoft.com/office/officeart/2005/8/layout/list1"/>
    <dgm:cxn modelId="{23BC38C8-ED4B-42D0-B8F2-2ECF1C486F36}" type="presParOf" srcId="{9E3DC5CA-748B-405B-A3CD-EEA7BD7219B2}" destId="{45005717-29C8-4736-A0CC-B462277690C4}" srcOrd="6" destOrd="0" presId="urn:microsoft.com/office/officeart/2005/8/layout/list1"/>
    <dgm:cxn modelId="{10BD0548-657F-4E1B-9EEE-FD45726A39EE}" type="presParOf" srcId="{9E3DC5CA-748B-405B-A3CD-EEA7BD7219B2}" destId="{A72A9C9B-97D8-4336-94A2-497EFAA14992}" srcOrd="7" destOrd="0" presId="urn:microsoft.com/office/officeart/2005/8/layout/list1"/>
    <dgm:cxn modelId="{72336959-9D05-4590-9052-B58587082CC6}" type="presParOf" srcId="{9E3DC5CA-748B-405B-A3CD-EEA7BD7219B2}" destId="{910AA97E-EA77-4628-8740-19DE5EDF8EB5}" srcOrd="8" destOrd="0" presId="urn:microsoft.com/office/officeart/2005/8/layout/list1"/>
    <dgm:cxn modelId="{67F6988B-9E8E-4EEC-90D9-B304CA5E1EF1}" type="presParOf" srcId="{910AA97E-EA77-4628-8740-19DE5EDF8EB5}" destId="{B721DA40-CDE0-4618-B3A7-5670857FFC3A}" srcOrd="0" destOrd="0" presId="urn:microsoft.com/office/officeart/2005/8/layout/list1"/>
    <dgm:cxn modelId="{609354DF-3040-449F-A1D5-998E91DFC571}" type="presParOf" srcId="{910AA97E-EA77-4628-8740-19DE5EDF8EB5}" destId="{F537F7D1-0637-4867-A1D2-F43DCB39F605}" srcOrd="1" destOrd="0" presId="urn:microsoft.com/office/officeart/2005/8/layout/list1"/>
    <dgm:cxn modelId="{AFE20583-18A6-4D97-A1D8-DF355B7A62BE}" type="presParOf" srcId="{9E3DC5CA-748B-405B-A3CD-EEA7BD7219B2}" destId="{53026DAD-30AF-4D6B-8023-94AB1692AED5}" srcOrd="9" destOrd="0" presId="urn:microsoft.com/office/officeart/2005/8/layout/list1"/>
    <dgm:cxn modelId="{ACB9F9E1-8D5E-4D65-9821-9CA45E9F70CF}" type="presParOf" srcId="{9E3DC5CA-748B-405B-A3CD-EEA7BD7219B2}" destId="{3AD5E375-9E31-41A6-AB00-8E51571905CD}" srcOrd="10" destOrd="0" presId="urn:microsoft.com/office/officeart/2005/8/layout/list1"/>
    <dgm:cxn modelId="{9CEE5727-7340-422B-A6C3-700E0E84B69A}" type="presParOf" srcId="{9E3DC5CA-748B-405B-A3CD-EEA7BD7219B2}" destId="{7B9A81C3-133B-43D1-BC1B-7882FEE0F1F1}" srcOrd="11" destOrd="0" presId="urn:microsoft.com/office/officeart/2005/8/layout/list1"/>
    <dgm:cxn modelId="{FA94B852-BBE9-4ED2-BE86-DA8235F9D509}" type="presParOf" srcId="{9E3DC5CA-748B-405B-A3CD-EEA7BD7219B2}" destId="{A7B81E5D-5AE8-4A02-B3F5-E0050134AFC7}" srcOrd="12" destOrd="0" presId="urn:microsoft.com/office/officeart/2005/8/layout/list1"/>
    <dgm:cxn modelId="{04FE0E33-25C5-4F43-A6F5-0D4949AFBD4A}" type="presParOf" srcId="{A7B81E5D-5AE8-4A02-B3F5-E0050134AFC7}" destId="{E4760CDA-3037-4E75-9428-21BB09B2695E}" srcOrd="0" destOrd="0" presId="urn:microsoft.com/office/officeart/2005/8/layout/list1"/>
    <dgm:cxn modelId="{10626F72-BE75-4CF7-9817-736DEA743F30}" type="presParOf" srcId="{A7B81E5D-5AE8-4A02-B3F5-E0050134AFC7}" destId="{70FB0426-9461-4C52-972B-F76F40106FF4}" srcOrd="1" destOrd="0" presId="urn:microsoft.com/office/officeart/2005/8/layout/list1"/>
    <dgm:cxn modelId="{F6218FD0-7160-4FD8-86CD-052F09E9E69F}" type="presParOf" srcId="{9E3DC5CA-748B-405B-A3CD-EEA7BD7219B2}" destId="{3AE585A5-6BA5-4828-A191-48E797FB7A72}" srcOrd="13" destOrd="0" presId="urn:microsoft.com/office/officeart/2005/8/layout/list1"/>
    <dgm:cxn modelId="{E7B1F3EE-BA5C-4A40-9224-1F93ECEBBF9B}" type="presParOf" srcId="{9E3DC5CA-748B-405B-A3CD-EEA7BD7219B2}" destId="{828C7574-6901-44E3-9DD3-DD7F5E9E5BB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3DED2B-0C9D-4C8D-92B5-7DC127DAA0F8}" type="doc">
      <dgm:prSet loTypeId="urn:microsoft.com/office/officeart/2005/8/layout/list1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69D415D6-A8B5-4D59-A08F-2BCA08284657}">
      <dgm:prSet phldrT="[Metin]"/>
      <dgm:spPr/>
      <dgm:t>
        <a:bodyPr/>
        <a:lstStyle/>
        <a:p>
          <a:r>
            <a:rPr lang="tr-TR" dirty="0" smtClean="0"/>
            <a:t>Üst yönetim desteği ve inancı </a:t>
          </a:r>
          <a:endParaRPr lang="tr-TR" dirty="0"/>
        </a:p>
      </dgm:t>
    </dgm:pt>
    <dgm:pt modelId="{7F7FA884-E308-4077-A9BA-424BB6A0BF40}" type="parTrans" cxnId="{F2EE6324-F8E9-4A58-9941-851523C09337}">
      <dgm:prSet/>
      <dgm:spPr/>
      <dgm:t>
        <a:bodyPr/>
        <a:lstStyle/>
        <a:p>
          <a:endParaRPr lang="tr-TR"/>
        </a:p>
      </dgm:t>
    </dgm:pt>
    <dgm:pt modelId="{A07ACEB5-8070-4DEC-9FAA-DCB1F69562E2}" type="sibTrans" cxnId="{F2EE6324-F8E9-4A58-9941-851523C09337}">
      <dgm:prSet/>
      <dgm:spPr/>
      <dgm:t>
        <a:bodyPr/>
        <a:lstStyle/>
        <a:p>
          <a:endParaRPr lang="tr-TR"/>
        </a:p>
      </dgm:t>
    </dgm:pt>
    <dgm:pt modelId="{4D24A3A6-870D-4ABE-8606-8F81A35378DB}">
      <dgm:prSet phldrT="[Metin]"/>
      <dgm:spPr/>
      <dgm:t>
        <a:bodyPr/>
        <a:lstStyle/>
        <a:p>
          <a:r>
            <a:rPr lang="tr-TR" dirty="0" smtClean="0"/>
            <a:t>Özel kalite yönetimi ekibi</a:t>
          </a:r>
          <a:endParaRPr lang="tr-TR" dirty="0"/>
        </a:p>
      </dgm:t>
    </dgm:pt>
    <dgm:pt modelId="{2E0DE485-358E-4A6A-B45A-9BDD831DD7AB}" type="parTrans" cxnId="{743D8136-9DB1-49D6-9DBF-A5F5335408C3}">
      <dgm:prSet/>
      <dgm:spPr/>
      <dgm:t>
        <a:bodyPr/>
        <a:lstStyle/>
        <a:p>
          <a:endParaRPr lang="tr-TR"/>
        </a:p>
      </dgm:t>
    </dgm:pt>
    <dgm:pt modelId="{250F58F1-7C3C-411E-8134-BB15DE09F113}" type="sibTrans" cxnId="{743D8136-9DB1-49D6-9DBF-A5F5335408C3}">
      <dgm:prSet/>
      <dgm:spPr/>
      <dgm:t>
        <a:bodyPr/>
        <a:lstStyle/>
        <a:p>
          <a:endParaRPr lang="tr-TR"/>
        </a:p>
      </dgm:t>
    </dgm:pt>
    <dgm:pt modelId="{FAA10CDC-0C1E-4B69-88F5-A84A6FD0B2FF}">
      <dgm:prSet phldrT="[Metin]"/>
      <dgm:spPr/>
      <dgm:t>
        <a:bodyPr/>
        <a:lstStyle/>
        <a:p>
          <a:r>
            <a:rPr lang="tr-TR" dirty="0" smtClean="0"/>
            <a:t>Kalite ölçümü</a:t>
          </a:r>
          <a:endParaRPr lang="tr-TR" dirty="0"/>
        </a:p>
      </dgm:t>
    </dgm:pt>
    <dgm:pt modelId="{23330D42-40F7-4D87-9F7F-DD7464124D83}" type="parTrans" cxnId="{AA65E763-D78F-4518-BA92-CB6A5E7A2145}">
      <dgm:prSet/>
      <dgm:spPr/>
      <dgm:t>
        <a:bodyPr/>
        <a:lstStyle/>
        <a:p>
          <a:endParaRPr lang="tr-TR"/>
        </a:p>
      </dgm:t>
    </dgm:pt>
    <dgm:pt modelId="{F075512F-8B36-4543-926B-3E477B16818A}" type="sibTrans" cxnId="{AA65E763-D78F-4518-BA92-CB6A5E7A2145}">
      <dgm:prSet/>
      <dgm:spPr/>
      <dgm:t>
        <a:bodyPr/>
        <a:lstStyle/>
        <a:p>
          <a:endParaRPr lang="tr-TR"/>
        </a:p>
      </dgm:t>
    </dgm:pt>
    <dgm:pt modelId="{9E3DC5CA-748B-405B-A3CD-EEA7BD7219B2}" type="pres">
      <dgm:prSet presAssocID="{263DED2B-0C9D-4C8D-92B5-7DC127DAA0F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35C09E6-E03B-46EF-A10F-A79342A7DB37}" type="pres">
      <dgm:prSet presAssocID="{69D415D6-A8B5-4D59-A08F-2BCA08284657}" presName="parentLin" presStyleCnt="0"/>
      <dgm:spPr/>
    </dgm:pt>
    <dgm:pt modelId="{233B2C6D-69DA-4B03-91D4-AB1A32DBEF67}" type="pres">
      <dgm:prSet presAssocID="{69D415D6-A8B5-4D59-A08F-2BCA08284657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7A800BFD-8734-4D74-B281-40520D87BE4D}" type="pres">
      <dgm:prSet presAssocID="{69D415D6-A8B5-4D59-A08F-2BCA0828465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834EAD7-C0B3-43E7-9FF3-82864905CA80}" type="pres">
      <dgm:prSet presAssocID="{69D415D6-A8B5-4D59-A08F-2BCA08284657}" presName="negativeSpace" presStyleCnt="0"/>
      <dgm:spPr/>
    </dgm:pt>
    <dgm:pt modelId="{AA22185F-EA5A-4B6C-A2C3-A13E82CB6F66}" type="pres">
      <dgm:prSet presAssocID="{69D415D6-A8B5-4D59-A08F-2BCA08284657}" presName="childText" presStyleLbl="conFgAcc1" presStyleIdx="0" presStyleCnt="3">
        <dgm:presLayoutVars>
          <dgm:bulletEnabled val="1"/>
        </dgm:presLayoutVars>
      </dgm:prSet>
      <dgm:spPr/>
    </dgm:pt>
    <dgm:pt modelId="{AFEE9551-8BFF-4155-A303-B7BDBF693F9D}" type="pres">
      <dgm:prSet presAssocID="{A07ACEB5-8070-4DEC-9FAA-DCB1F69562E2}" presName="spaceBetweenRectangles" presStyleCnt="0"/>
      <dgm:spPr/>
    </dgm:pt>
    <dgm:pt modelId="{BFD88653-D64D-4C82-84CD-A5C1CD4B3547}" type="pres">
      <dgm:prSet presAssocID="{4D24A3A6-870D-4ABE-8606-8F81A35378DB}" presName="parentLin" presStyleCnt="0"/>
      <dgm:spPr/>
    </dgm:pt>
    <dgm:pt modelId="{5C60D04B-3CDC-4329-B5D7-640605CAD39A}" type="pres">
      <dgm:prSet presAssocID="{4D24A3A6-870D-4ABE-8606-8F81A35378DB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3FB7DD9F-F21C-4356-8CF8-CC90E69CEC91}" type="pres">
      <dgm:prSet presAssocID="{4D24A3A6-870D-4ABE-8606-8F81A35378D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B22E09-9448-4B23-964A-234A5B58D9A8}" type="pres">
      <dgm:prSet presAssocID="{4D24A3A6-870D-4ABE-8606-8F81A35378DB}" presName="negativeSpace" presStyleCnt="0"/>
      <dgm:spPr/>
    </dgm:pt>
    <dgm:pt modelId="{45005717-29C8-4736-A0CC-B462277690C4}" type="pres">
      <dgm:prSet presAssocID="{4D24A3A6-870D-4ABE-8606-8F81A35378DB}" presName="childText" presStyleLbl="conFgAcc1" presStyleIdx="1" presStyleCnt="3">
        <dgm:presLayoutVars>
          <dgm:bulletEnabled val="1"/>
        </dgm:presLayoutVars>
      </dgm:prSet>
      <dgm:spPr/>
    </dgm:pt>
    <dgm:pt modelId="{A72A9C9B-97D8-4336-94A2-497EFAA14992}" type="pres">
      <dgm:prSet presAssocID="{250F58F1-7C3C-411E-8134-BB15DE09F113}" presName="spaceBetweenRectangles" presStyleCnt="0"/>
      <dgm:spPr/>
    </dgm:pt>
    <dgm:pt modelId="{910AA97E-EA77-4628-8740-19DE5EDF8EB5}" type="pres">
      <dgm:prSet presAssocID="{FAA10CDC-0C1E-4B69-88F5-A84A6FD0B2FF}" presName="parentLin" presStyleCnt="0"/>
      <dgm:spPr/>
    </dgm:pt>
    <dgm:pt modelId="{B721DA40-CDE0-4618-B3A7-5670857FFC3A}" type="pres">
      <dgm:prSet presAssocID="{FAA10CDC-0C1E-4B69-88F5-A84A6FD0B2FF}" presName="parentLeftMargin" presStyleLbl="node1" presStyleIdx="1" presStyleCnt="3"/>
      <dgm:spPr/>
      <dgm:t>
        <a:bodyPr/>
        <a:lstStyle/>
        <a:p>
          <a:endParaRPr lang="tr-TR"/>
        </a:p>
      </dgm:t>
    </dgm:pt>
    <dgm:pt modelId="{F537F7D1-0637-4867-A1D2-F43DCB39F605}" type="pres">
      <dgm:prSet presAssocID="{FAA10CDC-0C1E-4B69-88F5-A84A6FD0B2F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026DAD-30AF-4D6B-8023-94AB1692AED5}" type="pres">
      <dgm:prSet presAssocID="{FAA10CDC-0C1E-4B69-88F5-A84A6FD0B2FF}" presName="negativeSpace" presStyleCnt="0"/>
      <dgm:spPr/>
    </dgm:pt>
    <dgm:pt modelId="{3AD5E375-9E31-41A6-AB00-8E51571905CD}" type="pres">
      <dgm:prSet presAssocID="{FAA10CDC-0C1E-4B69-88F5-A84A6FD0B2F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DC4BD48-64BE-4C86-9F20-B9B3D40A4193}" type="presOf" srcId="{FAA10CDC-0C1E-4B69-88F5-A84A6FD0B2FF}" destId="{F537F7D1-0637-4867-A1D2-F43DCB39F605}" srcOrd="1" destOrd="0" presId="urn:microsoft.com/office/officeart/2005/8/layout/list1"/>
    <dgm:cxn modelId="{9D6ACB0B-E2F9-4B03-819C-A3C2E1F01859}" type="presOf" srcId="{4D24A3A6-870D-4ABE-8606-8F81A35378DB}" destId="{3FB7DD9F-F21C-4356-8CF8-CC90E69CEC91}" srcOrd="1" destOrd="0" presId="urn:microsoft.com/office/officeart/2005/8/layout/list1"/>
    <dgm:cxn modelId="{FB19F825-45D0-441C-8D0A-C47A144CEB2D}" type="presOf" srcId="{FAA10CDC-0C1E-4B69-88F5-A84A6FD0B2FF}" destId="{B721DA40-CDE0-4618-B3A7-5670857FFC3A}" srcOrd="0" destOrd="0" presId="urn:microsoft.com/office/officeart/2005/8/layout/list1"/>
    <dgm:cxn modelId="{4141633B-AF22-486E-96A0-55A9E905E62B}" type="presOf" srcId="{4D24A3A6-870D-4ABE-8606-8F81A35378DB}" destId="{5C60D04B-3CDC-4329-B5D7-640605CAD39A}" srcOrd="0" destOrd="0" presId="urn:microsoft.com/office/officeart/2005/8/layout/list1"/>
    <dgm:cxn modelId="{AA65E763-D78F-4518-BA92-CB6A5E7A2145}" srcId="{263DED2B-0C9D-4C8D-92B5-7DC127DAA0F8}" destId="{FAA10CDC-0C1E-4B69-88F5-A84A6FD0B2FF}" srcOrd="2" destOrd="0" parTransId="{23330D42-40F7-4D87-9F7F-DD7464124D83}" sibTransId="{F075512F-8B36-4543-926B-3E477B16818A}"/>
    <dgm:cxn modelId="{2B281BF4-FB1D-4DEB-AD11-74C47DE3F36A}" type="presOf" srcId="{69D415D6-A8B5-4D59-A08F-2BCA08284657}" destId="{233B2C6D-69DA-4B03-91D4-AB1A32DBEF67}" srcOrd="0" destOrd="0" presId="urn:microsoft.com/office/officeart/2005/8/layout/list1"/>
    <dgm:cxn modelId="{743D8136-9DB1-49D6-9DBF-A5F5335408C3}" srcId="{263DED2B-0C9D-4C8D-92B5-7DC127DAA0F8}" destId="{4D24A3A6-870D-4ABE-8606-8F81A35378DB}" srcOrd="1" destOrd="0" parTransId="{2E0DE485-358E-4A6A-B45A-9BDD831DD7AB}" sibTransId="{250F58F1-7C3C-411E-8134-BB15DE09F113}"/>
    <dgm:cxn modelId="{6FAB071A-E733-4B9C-A05E-18792670B38D}" type="presOf" srcId="{263DED2B-0C9D-4C8D-92B5-7DC127DAA0F8}" destId="{9E3DC5CA-748B-405B-A3CD-EEA7BD7219B2}" srcOrd="0" destOrd="0" presId="urn:microsoft.com/office/officeart/2005/8/layout/list1"/>
    <dgm:cxn modelId="{84A80419-C787-4128-BC5E-24C09B635798}" type="presOf" srcId="{69D415D6-A8B5-4D59-A08F-2BCA08284657}" destId="{7A800BFD-8734-4D74-B281-40520D87BE4D}" srcOrd="1" destOrd="0" presId="urn:microsoft.com/office/officeart/2005/8/layout/list1"/>
    <dgm:cxn modelId="{F2EE6324-F8E9-4A58-9941-851523C09337}" srcId="{263DED2B-0C9D-4C8D-92B5-7DC127DAA0F8}" destId="{69D415D6-A8B5-4D59-A08F-2BCA08284657}" srcOrd="0" destOrd="0" parTransId="{7F7FA884-E308-4077-A9BA-424BB6A0BF40}" sibTransId="{A07ACEB5-8070-4DEC-9FAA-DCB1F69562E2}"/>
    <dgm:cxn modelId="{B065696C-55A8-407F-9968-AD106E2B2720}" type="presParOf" srcId="{9E3DC5CA-748B-405B-A3CD-EEA7BD7219B2}" destId="{035C09E6-E03B-46EF-A10F-A79342A7DB37}" srcOrd="0" destOrd="0" presId="urn:microsoft.com/office/officeart/2005/8/layout/list1"/>
    <dgm:cxn modelId="{C66E8C29-BB51-424D-B285-C278EC32186C}" type="presParOf" srcId="{035C09E6-E03B-46EF-A10F-A79342A7DB37}" destId="{233B2C6D-69DA-4B03-91D4-AB1A32DBEF67}" srcOrd="0" destOrd="0" presId="urn:microsoft.com/office/officeart/2005/8/layout/list1"/>
    <dgm:cxn modelId="{A7420D9F-8AEF-4282-979F-64A2CF25BC74}" type="presParOf" srcId="{035C09E6-E03B-46EF-A10F-A79342A7DB37}" destId="{7A800BFD-8734-4D74-B281-40520D87BE4D}" srcOrd="1" destOrd="0" presId="urn:microsoft.com/office/officeart/2005/8/layout/list1"/>
    <dgm:cxn modelId="{67C83750-7ACA-42FA-8D6A-F6FA2B793088}" type="presParOf" srcId="{9E3DC5CA-748B-405B-A3CD-EEA7BD7219B2}" destId="{8834EAD7-C0B3-43E7-9FF3-82864905CA80}" srcOrd="1" destOrd="0" presId="urn:microsoft.com/office/officeart/2005/8/layout/list1"/>
    <dgm:cxn modelId="{CEEB35DC-4763-48A7-B99F-AD63F3337331}" type="presParOf" srcId="{9E3DC5CA-748B-405B-A3CD-EEA7BD7219B2}" destId="{AA22185F-EA5A-4B6C-A2C3-A13E82CB6F66}" srcOrd="2" destOrd="0" presId="urn:microsoft.com/office/officeart/2005/8/layout/list1"/>
    <dgm:cxn modelId="{D30B7606-B344-4370-ABE4-E47B3BE76C96}" type="presParOf" srcId="{9E3DC5CA-748B-405B-A3CD-EEA7BD7219B2}" destId="{AFEE9551-8BFF-4155-A303-B7BDBF693F9D}" srcOrd="3" destOrd="0" presId="urn:microsoft.com/office/officeart/2005/8/layout/list1"/>
    <dgm:cxn modelId="{2C066E81-E220-4B0C-8C0A-0CA47C45D214}" type="presParOf" srcId="{9E3DC5CA-748B-405B-A3CD-EEA7BD7219B2}" destId="{BFD88653-D64D-4C82-84CD-A5C1CD4B3547}" srcOrd="4" destOrd="0" presId="urn:microsoft.com/office/officeart/2005/8/layout/list1"/>
    <dgm:cxn modelId="{159EF236-CBE6-479A-88AD-5E1C8A35805A}" type="presParOf" srcId="{BFD88653-D64D-4C82-84CD-A5C1CD4B3547}" destId="{5C60D04B-3CDC-4329-B5D7-640605CAD39A}" srcOrd="0" destOrd="0" presId="urn:microsoft.com/office/officeart/2005/8/layout/list1"/>
    <dgm:cxn modelId="{95B1BDAF-F212-41F3-8059-BFB5BC923F0D}" type="presParOf" srcId="{BFD88653-D64D-4C82-84CD-A5C1CD4B3547}" destId="{3FB7DD9F-F21C-4356-8CF8-CC90E69CEC91}" srcOrd="1" destOrd="0" presId="urn:microsoft.com/office/officeart/2005/8/layout/list1"/>
    <dgm:cxn modelId="{D52D4125-33EF-4E04-A545-80A169AD73CE}" type="presParOf" srcId="{9E3DC5CA-748B-405B-A3CD-EEA7BD7219B2}" destId="{F0B22E09-9448-4B23-964A-234A5B58D9A8}" srcOrd="5" destOrd="0" presId="urn:microsoft.com/office/officeart/2005/8/layout/list1"/>
    <dgm:cxn modelId="{02276686-9500-4DD9-9120-84ACE2135A18}" type="presParOf" srcId="{9E3DC5CA-748B-405B-A3CD-EEA7BD7219B2}" destId="{45005717-29C8-4736-A0CC-B462277690C4}" srcOrd="6" destOrd="0" presId="urn:microsoft.com/office/officeart/2005/8/layout/list1"/>
    <dgm:cxn modelId="{C673EC81-969D-4A46-81AB-D7A178CEDBBD}" type="presParOf" srcId="{9E3DC5CA-748B-405B-A3CD-EEA7BD7219B2}" destId="{A72A9C9B-97D8-4336-94A2-497EFAA14992}" srcOrd="7" destOrd="0" presId="urn:microsoft.com/office/officeart/2005/8/layout/list1"/>
    <dgm:cxn modelId="{E75BF446-5B32-4272-A4D0-98E68874ED75}" type="presParOf" srcId="{9E3DC5CA-748B-405B-A3CD-EEA7BD7219B2}" destId="{910AA97E-EA77-4628-8740-19DE5EDF8EB5}" srcOrd="8" destOrd="0" presId="urn:microsoft.com/office/officeart/2005/8/layout/list1"/>
    <dgm:cxn modelId="{B0CD52EF-5CAB-429B-87F4-B0CD93085203}" type="presParOf" srcId="{910AA97E-EA77-4628-8740-19DE5EDF8EB5}" destId="{B721DA40-CDE0-4618-B3A7-5670857FFC3A}" srcOrd="0" destOrd="0" presId="urn:microsoft.com/office/officeart/2005/8/layout/list1"/>
    <dgm:cxn modelId="{05208AB0-B474-40B5-A8B6-7A1E1D1073F0}" type="presParOf" srcId="{910AA97E-EA77-4628-8740-19DE5EDF8EB5}" destId="{F537F7D1-0637-4867-A1D2-F43DCB39F605}" srcOrd="1" destOrd="0" presId="urn:microsoft.com/office/officeart/2005/8/layout/list1"/>
    <dgm:cxn modelId="{B0DD33A8-50B6-4A4B-A924-90F8F700BB25}" type="presParOf" srcId="{9E3DC5CA-748B-405B-A3CD-EEA7BD7219B2}" destId="{53026DAD-30AF-4D6B-8023-94AB1692AED5}" srcOrd="9" destOrd="0" presId="urn:microsoft.com/office/officeart/2005/8/layout/list1"/>
    <dgm:cxn modelId="{5D9626C8-091F-4391-B6C4-586A3BC76B0E}" type="presParOf" srcId="{9E3DC5CA-748B-405B-A3CD-EEA7BD7219B2}" destId="{3AD5E375-9E31-41A6-AB00-8E51571905C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63DED2B-0C9D-4C8D-92B5-7DC127DAA0F8}" type="doc">
      <dgm:prSet loTypeId="urn:microsoft.com/office/officeart/2005/8/layout/list1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69D415D6-A8B5-4D59-A08F-2BCA08284657}">
      <dgm:prSet phldrT="[Metin]"/>
      <dgm:spPr/>
      <dgm:t>
        <a:bodyPr/>
        <a:lstStyle/>
        <a:p>
          <a:r>
            <a:rPr lang="tr-TR" dirty="0" smtClean="0"/>
            <a:t>Hata, israf, defodan kaynaklı uygunsuzluk maliyetlerinin hesaplanması</a:t>
          </a:r>
          <a:endParaRPr lang="tr-TR" dirty="0"/>
        </a:p>
      </dgm:t>
    </dgm:pt>
    <dgm:pt modelId="{7F7FA884-E308-4077-A9BA-424BB6A0BF40}" type="parTrans" cxnId="{F2EE6324-F8E9-4A58-9941-851523C09337}">
      <dgm:prSet/>
      <dgm:spPr/>
      <dgm:t>
        <a:bodyPr/>
        <a:lstStyle/>
        <a:p>
          <a:endParaRPr lang="tr-TR"/>
        </a:p>
      </dgm:t>
    </dgm:pt>
    <dgm:pt modelId="{A07ACEB5-8070-4DEC-9FAA-DCB1F69562E2}" type="sibTrans" cxnId="{F2EE6324-F8E9-4A58-9941-851523C09337}">
      <dgm:prSet/>
      <dgm:spPr/>
      <dgm:t>
        <a:bodyPr/>
        <a:lstStyle/>
        <a:p>
          <a:endParaRPr lang="tr-TR"/>
        </a:p>
      </dgm:t>
    </dgm:pt>
    <dgm:pt modelId="{4D24A3A6-870D-4ABE-8606-8F81A35378DB}">
      <dgm:prSet phldrT="[Metin]"/>
      <dgm:spPr/>
      <dgm:t>
        <a:bodyPr/>
        <a:lstStyle/>
        <a:p>
          <a:r>
            <a:rPr lang="tr-TR" dirty="0" smtClean="0"/>
            <a:t>Kalite herkesin sorumluluğundadır; kalite bilinci şarttır</a:t>
          </a:r>
          <a:endParaRPr lang="tr-TR" dirty="0"/>
        </a:p>
      </dgm:t>
    </dgm:pt>
    <dgm:pt modelId="{2E0DE485-358E-4A6A-B45A-9BDD831DD7AB}" type="parTrans" cxnId="{743D8136-9DB1-49D6-9DBF-A5F5335408C3}">
      <dgm:prSet/>
      <dgm:spPr/>
      <dgm:t>
        <a:bodyPr/>
        <a:lstStyle/>
        <a:p>
          <a:endParaRPr lang="tr-TR"/>
        </a:p>
      </dgm:t>
    </dgm:pt>
    <dgm:pt modelId="{250F58F1-7C3C-411E-8134-BB15DE09F113}" type="sibTrans" cxnId="{743D8136-9DB1-49D6-9DBF-A5F5335408C3}">
      <dgm:prSet/>
      <dgm:spPr/>
      <dgm:t>
        <a:bodyPr/>
        <a:lstStyle/>
        <a:p>
          <a:endParaRPr lang="tr-TR"/>
        </a:p>
      </dgm:t>
    </dgm:pt>
    <dgm:pt modelId="{FAA10CDC-0C1E-4B69-88F5-A84A6FD0B2FF}">
      <dgm:prSet phldrT="[Metin]"/>
      <dgm:spPr/>
      <dgm:t>
        <a:bodyPr/>
        <a:lstStyle/>
        <a:p>
          <a:r>
            <a:rPr lang="tr-TR" dirty="0" smtClean="0"/>
            <a:t>Problemlerin sistematik olarak tanımlanması ve çözümlenmelidir</a:t>
          </a:r>
        </a:p>
      </dgm:t>
    </dgm:pt>
    <dgm:pt modelId="{23330D42-40F7-4D87-9F7F-DD7464124D83}" type="parTrans" cxnId="{AA65E763-D78F-4518-BA92-CB6A5E7A2145}">
      <dgm:prSet/>
      <dgm:spPr/>
      <dgm:t>
        <a:bodyPr/>
        <a:lstStyle/>
        <a:p>
          <a:endParaRPr lang="tr-TR"/>
        </a:p>
      </dgm:t>
    </dgm:pt>
    <dgm:pt modelId="{F075512F-8B36-4543-926B-3E477B16818A}" type="sibTrans" cxnId="{AA65E763-D78F-4518-BA92-CB6A5E7A2145}">
      <dgm:prSet/>
      <dgm:spPr/>
      <dgm:t>
        <a:bodyPr/>
        <a:lstStyle/>
        <a:p>
          <a:endParaRPr lang="tr-TR"/>
        </a:p>
      </dgm:t>
    </dgm:pt>
    <dgm:pt modelId="{9E3DC5CA-748B-405B-A3CD-EEA7BD7219B2}" type="pres">
      <dgm:prSet presAssocID="{263DED2B-0C9D-4C8D-92B5-7DC127DAA0F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35C09E6-E03B-46EF-A10F-A79342A7DB37}" type="pres">
      <dgm:prSet presAssocID="{69D415D6-A8B5-4D59-A08F-2BCA08284657}" presName="parentLin" presStyleCnt="0"/>
      <dgm:spPr/>
    </dgm:pt>
    <dgm:pt modelId="{233B2C6D-69DA-4B03-91D4-AB1A32DBEF67}" type="pres">
      <dgm:prSet presAssocID="{69D415D6-A8B5-4D59-A08F-2BCA08284657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7A800BFD-8734-4D74-B281-40520D87BE4D}" type="pres">
      <dgm:prSet presAssocID="{69D415D6-A8B5-4D59-A08F-2BCA0828465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834EAD7-C0B3-43E7-9FF3-82864905CA80}" type="pres">
      <dgm:prSet presAssocID="{69D415D6-A8B5-4D59-A08F-2BCA08284657}" presName="negativeSpace" presStyleCnt="0"/>
      <dgm:spPr/>
    </dgm:pt>
    <dgm:pt modelId="{AA22185F-EA5A-4B6C-A2C3-A13E82CB6F66}" type="pres">
      <dgm:prSet presAssocID="{69D415D6-A8B5-4D59-A08F-2BCA08284657}" presName="childText" presStyleLbl="conFgAcc1" presStyleIdx="0" presStyleCnt="3">
        <dgm:presLayoutVars>
          <dgm:bulletEnabled val="1"/>
        </dgm:presLayoutVars>
      </dgm:prSet>
      <dgm:spPr/>
    </dgm:pt>
    <dgm:pt modelId="{AFEE9551-8BFF-4155-A303-B7BDBF693F9D}" type="pres">
      <dgm:prSet presAssocID="{A07ACEB5-8070-4DEC-9FAA-DCB1F69562E2}" presName="spaceBetweenRectangles" presStyleCnt="0"/>
      <dgm:spPr/>
    </dgm:pt>
    <dgm:pt modelId="{BFD88653-D64D-4C82-84CD-A5C1CD4B3547}" type="pres">
      <dgm:prSet presAssocID="{4D24A3A6-870D-4ABE-8606-8F81A35378DB}" presName="parentLin" presStyleCnt="0"/>
      <dgm:spPr/>
    </dgm:pt>
    <dgm:pt modelId="{5C60D04B-3CDC-4329-B5D7-640605CAD39A}" type="pres">
      <dgm:prSet presAssocID="{4D24A3A6-870D-4ABE-8606-8F81A35378DB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3FB7DD9F-F21C-4356-8CF8-CC90E69CEC91}" type="pres">
      <dgm:prSet presAssocID="{4D24A3A6-870D-4ABE-8606-8F81A35378D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B22E09-9448-4B23-964A-234A5B58D9A8}" type="pres">
      <dgm:prSet presAssocID="{4D24A3A6-870D-4ABE-8606-8F81A35378DB}" presName="negativeSpace" presStyleCnt="0"/>
      <dgm:spPr/>
    </dgm:pt>
    <dgm:pt modelId="{45005717-29C8-4736-A0CC-B462277690C4}" type="pres">
      <dgm:prSet presAssocID="{4D24A3A6-870D-4ABE-8606-8F81A35378DB}" presName="childText" presStyleLbl="conFgAcc1" presStyleIdx="1" presStyleCnt="3">
        <dgm:presLayoutVars>
          <dgm:bulletEnabled val="1"/>
        </dgm:presLayoutVars>
      </dgm:prSet>
      <dgm:spPr/>
    </dgm:pt>
    <dgm:pt modelId="{A72A9C9B-97D8-4336-94A2-497EFAA14992}" type="pres">
      <dgm:prSet presAssocID="{250F58F1-7C3C-411E-8134-BB15DE09F113}" presName="spaceBetweenRectangles" presStyleCnt="0"/>
      <dgm:spPr/>
    </dgm:pt>
    <dgm:pt modelId="{910AA97E-EA77-4628-8740-19DE5EDF8EB5}" type="pres">
      <dgm:prSet presAssocID="{FAA10CDC-0C1E-4B69-88F5-A84A6FD0B2FF}" presName="parentLin" presStyleCnt="0"/>
      <dgm:spPr/>
    </dgm:pt>
    <dgm:pt modelId="{B721DA40-CDE0-4618-B3A7-5670857FFC3A}" type="pres">
      <dgm:prSet presAssocID="{FAA10CDC-0C1E-4B69-88F5-A84A6FD0B2FF}" presName="parentLeftMargin" presStyleLbl="node1" presStyleIdx="1" presStyleCnt="3"/>
      <dgm:spPr/>
      <dgm:t>
        <a:bodyPr/>
        <a:lstStyle/>
        <a:p>
          <a:endParaRPr lang="tr-TR"/>
        </a:p>
      </dgm:t>
    </dgm:pt>
    <dgm:pt modelId="{F537F7D1-0637-4867-A1D2-F43DCB39F605}" type="pres">
      <dgm:prSet presAssocID="{FAA10CDC-0C1E-4B69-88F5-A84A6FD0B2F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026DAD-30AF-4D6B-8023-94AB1692AED5}" type="pres">
      <dgm:prSet presAssocID="{FAA10CDC-0C1E-4B69-88F5-A84A6FD0B2FF}" presName="negativeSpace" presStyleCnt="0"/>
      <dgm:spPr/>
    </dgm:pt>
    <dgm:pt modelId="{3AD5E375-9E31-41A6-AB00-8E51571905CD}" type="pres">
      <dgm:prSet presAssocID="{FAA10CDC-0C1E-4B69-88F5-A84A6FD0B2F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72EEE7B-51CC-47ED-AB70-B889E32D1A73}" type="presOf" srcId="{FAA10CDC-0C1E-4B69-88F5-A84A6FD0B2FF}" destId="{B721DA40-CDE0-4618-B3A7-5670857FFC3A}" srcOrd="0" destOrd="0" presId="urn:microsoft.com/office/officeart/2005/8/layout/list1"/>
    <dgm:cxn modelId="{3687250C-EA7C-4AA8-9EF8-5F2CDA8F49A1}" type="presOf" srcId="{263DED2B-0C9D-4C8D-92B5-7DC127DAA0F8}" destId="{9E3DC5CA-748B-405B-A3CD-EEA7BD7219B2}" srcOrd="0" destOrd="0" presId="urn:microsoft.com/office/officeart/2005/8/layout/list1"/>
    <dgm:cxn modelId="{D0ACE445-E386-470B-869D-9DA7B8E4F934}" type="presOf" srcId="{69D415D6-A8B5-4D59-A08F-2BCA08284657}" destId="{233B2C6D-69DA-4B03-91D4-AB1A32DBEF67}" srcOrd="0" destOrd="0" presId="urn:microsoft.com/office/officeart/2005/8/layout/list1"/>
    <dgm:cxn modelId="{AA65E763-D78F-4518-BA92-CB6A5E7A2145}" srcId="{263DED2B-0C9D-4C8D-92B5-7DC127DAA0F8}" destId="{FAA10CDC-0C1E-4B69-88F5-A84A6FD0B2FF}" srcOrd="2" destOrd="0" parTransId="{23330D42-40F7-4D87-9F7F-DD7464124D83}" sibTransId="{F075512F-8B36-4543-926B-3E477B16818A}"/>
    <dgm:cxn modelId="{743D8136-9DB1-49D6-9DBF-A5F5335408C3}" srcId="{263DED2B-0C9D-4C8D-92B5-7DC127DAA0F8}" destId="{4D24A3A6-870D-4ABE-8606-8F81A35378DB}" srcOrd="1" destOrd="0" parTransId="{2E0DE485-358E-4A6A-B45A-9BDD831DD7AB}" sibTransId="{250F58F1-7C3C-411E-8134-BB15DE09F113}"/>
    <dgm:cxn modelId="{F2EE6324-F8E9-4A58-9941-851523C09337}" srcId="{263DED2B-0C9D-4C8D-92B5-7DC127DAA0F8}" destId="{69D415D6-A8B5-4D59-A08F-2BCA08284657}" srcOrd="0" destOrd="0" parTransId="{7F7FA884-E308-4077-A9BA-424BB6A0BF40}" sibTransId="{A07ACEB5-8070-4DEC-9FAA-DCB1F69562E2}"/>
    <dgm:cxn modelId="{3E187188-942E-4C1F-8036-BFFB2CC14227}" type="presOf" srcId="{4D24A3A6-870D-4ABE-8606-8F81A35378DB}" destId="{5C60D04B-3CDC-4329-B5D7-640605CAD39A}" srcOrd="0" destOrd="0" presId="urn:microsoft.com/office/officeart/2005/8/layout/list1"/>
    <dgm:cxn modelId="{E434A178-1499-47F4-B152-90D0C467EF65}" type="presOf" srcId="{4D24A3A6-870D-4ABE-8606-8F81A35378DB}" destId="{3FB7DD9F-F21C-4356-8CF8-CC90E69CEC91}" srcOrd="1" destOrd="0" presId="urn:microsoft.com/office/officeart/2005/8/layout/list1"/>
    <dgm:cxn modelId="{B75A953F-B184-4DE2-ADFE-C5A296F92F6A}" type="presOf" srcId="{69D415D6-A8B5-4D59-A08F-2BCA08284657}" destId="{7A800BFD-8734-4D74-B281-40520D87BE4D}" srcOrd="1" destOrd="0" presId="urn:microsoft.com/office/officeart/2005/8/layout/list1"/>
    <dgm:cxn modelId="{4F2E9893-862A-4994-8FD2-D717682168EA}" type="presOf" srcId="{FAA10CDC-0C1E-4B69-88F5-A84A6FD0B2FF}" destId="{F537F7D1-0637-4867-A1D2-F43DCB39F605}" srcOrd="1" destOrd="0" presId="urn:microsoft.com/office/officeart/2005/8/layout/list1"/>
    <dgm:cxn modelId="{3ACD1374-436C-4BC7-9107-8ABBC1526603}" type="presParOf" srcId="{9E3DC5CA-748B-405B-A3CD-EEA7BD7219B2}" destId="{035C09E6-E03B-46EF-A10F-A79342A7DB37}" srcOrd="0" destOrd="0" presId="urn:microsoft.com/office/officeart/2005/8/layout/list1"/>
    <dgm:cxn modelId="{BAFEE768-6125-4D5E-BE22-12CF4BC8C5B8}" type="presParOf" srcId="{035C09E6-E03B-46EF-A10F-A79342A7DB37}" destId="{233B2C6D-69DA-4B03-91D4-AB1A32DBEF67}" srcOrd="0" destOrd="0" presId="urn:microsoft.com/office/officeart/2005/8/layout/list1"/>
    <dgm:cxn modelId="{AEB770EB-EE92-4FD9-BFE1-8FB53D21C4DE}" type="presParOf" srcId="{035C09E6-E03B-46EF-A10F-A79342A7DB37}" destId="{7A800BFD-8734-4D74-B281-40520D87BE4D}" srcOrd="1" destOrd="0" presId="urn:microsoft.com/office/officeart/2005/8/layout/list1"/>
    <dgm:cxn modelId="{4240F2BD-0DDE-4816-BD51-A4A9F69B3ED5}" type="presParOf" srcId="{9E3DC5CA-748B-405B-A3CD-EEA7BD7219B2}" destId="{8834EAD7-C0B3-43E7-9FF3-82864905CA80}" srcOrd="1" destOrd="0" presId="urn:microsoft.com/office/officeart/2005/8/layout/list1"/>
    <dgm:cxn modelId="{B5E5FD1F-B1DC-4140-855F-7625F1AB2524}" type="presParOf" srcId="{9E3DC5CA-748B-405B-A3CD-EEA7BD7219B2}" destId="{AA22185F-EA5A-4B6C-A2C3-A13E82CB6F66}" srcOrd="2" destOrd="0" presId="urn:microsoft.com/office/officeart/2005/8/layout/list1"/>
    <dgm:cxn modelId="{05EAD8BD-B7B1-4D8D-9FF6-199AE6D81539}" type="presParOf" srcId="{9E3DC5CA-748B-405B-A3CD-EEA7BD7219B2}" destId="{AFEE9551-8BFF-4155-A303-B7BDBF693F9D}" srcOrd="3" destOrd="0" presId="urn:microsoft.com/office/officeart/2005/8/layout/list1"/>
    <dgm:cxn modelId="{8A106CDB-40EE-4529-B41A-DBB001F12233}" type="presParOf" srcId="{9E3DC5CA-748B-405B-A3CD-EEA7BD7219B2}" destId="{BFD88653-D64D-4C82-84CD-A5C1CD4B3547}" srcOrd="4" destOrd="0" presId="urn:microsoft.com/office/officeart/2005/8/layout/list1"/>
    <dgm:cxn modelId="{4A37F8AD-18BD-4254-9702-E2B95C1B3721}" type="presParOf" srcId="{BFD88653-D64D-4C82-84CD-A5C1CD4B3547}" destId="{5C60D04B-3CDC-4329-B5D7-640605CAD39A}" srcOrd="0" destOrd="0" presId="urn:microsoft.com/office/officeart/2005/8/layout/list1"/>
    <dgm:cxn modelId="{A42DCF7D-F3BA-4922-ACE8-86846BB6640C}" type="presParOf" srcId="{BFD88653-D64D-4C82-84CD-A5C1CD4B3547}" destId="{3FB7DD9F-F21C-4356-8CF8-CC90E69CEC91}" srcOrd="1" destOrd="0" presId="urn:microsoft.com/office/officeart/2005/8/layout/list1"/>
    <dgm:cxn modelId="{3C075DA0-78F9-49D8-82C6-51C0255C6ADC}" type="presParOf" srcId="{9E3DC5CA-748B-405B-A3CD-EEA7BD7219B2}" destId="{F0B22E09-9448-4B23-964A-234A5B58D9A8}" srcOrd="5" destOrd="0" presId="urn:microsoft.com/office/officeart/2005/8/layout/list1"/>
    <dgm:cxn modelId="{EBD10253-0AC0-4905-B74E-79D24E3C9DE9}" type="presParOf" srcId="{9E3DC5CA-748B-405B-A3CD-EEA7BD7219B2}" destId="{45005717-29C8-4736-A0CC-B462277690C4}" srcOrd="6" destOrd="0" presId="urn:microsoft.com/office/officeart/2005/8/layout/list1"/>
    <dgm:cxn modelId="{CC8754D9-9113-4D6D-8EE1-F8B135CC6E07}" type="presParOf" srcId="{9E3DC5CA-748B-405B-A3CD-EEA7BD7219B2}" destId="{A72A9C9B-97D8-4336-94A2-497EFAA14992}" srcOrd="7" destOrd="0" presId="urn:microsoft.com/office/officeart/2005/8/layout/list1"/>
    <dgm:cxn modelId="{885552BA-9D0E-4908-BB20-3FBA9EFAB96A}" type="presParOf" srcId="{9E3DC5CA-748B-405B-A3CD-EEA7BD7219B2}" destId="{910AA97E-EA77-4628-8740-19DE5EDF8EB5}" srcOrd="8" destOrd="0" presId="urn:microsoft.com/office/officeart/2005/8/layout/list1"/>
    <dgm:cxn modelId="{2677C4A0-5669-4C8F-8BB6-079C8FB3DDE6}" type="presParOf" srcId="{910AA97E-EA77-4628-8740-19DE5EDF8EB5}" destId="{B721DA40-CDE0-4618-B3A7-5670857FFC3A}" srcOrd="0" destOrd="0" presId="urn:microsoft.com/office/officeart/2005/8/layout/list1"/>
    <dgm:cxn modelId="{33FA7975-F368-4377-8296-6B9037ABAE4C}" type="presParOf" srcId="{910AA97E-EA77-4628-8740-19DE5EDF8EB5}" destId="{F537F7D1-0637-4867-A1D2-F43DCB39F605}" srcOrd="1" destOrd="0" presId="urn:microsoft.com/office/officeart/2005/8/layout/list1"/>
    <dgm:cxn modelId="{A3C5D61F-5B97-45C1-B2B9-42F88B37DA09}" type="presParOf" srcId="{9E3DC5CA-748B-405B-A3CD-EEA7BD7219B2}" destId="{53026DAD-30AF-4D6B-8023-94AB1692AED5}" srcOrd="9" destOrd="0" presId="urn:microsoft.com/office/officeart/2005/8/layout/list1"/>
    <dgm:cxn modelId="{C29AC8A8-B295-4BF3-A60C-9DB31D9D0C0C}" type="presParOf" srcId="{9E3DC5CA-748B-405B-A3CD-EEA7BD7219B2}" destId="{3AD5E375-9E31-41A6-AB00-8E51571905C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63DED2B-0C9D-4C8D-92B5-7DC127DAA0F8}" type="doc">
      <dgm:prSet loTypeId="urn:microsoft.com/office/officeart/2005/8/layout/list1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69D415D6-A8B5-4D59-A08F-2BCA08284657}">
      <dgm:prSet phldrT="[Metin]" custT="1"/>
      <dgm:spPr/>
      <dgm:t>
        <a:bodyPr/>
        <a:lstStyle/>
        <a:p>
          <a:r>
            <a:rPr lang="tr-TR" sz="2000" dirty="0" smtClean="0"/>
            <a:t>Kalite konusunda sürekli eğitim</a:t>
          </a:r>
          <a:endParaRPr lang="tr-TR" sz="2000" dirty="0"/>
        </a:p>
      </dgm:t>
    </dgm:pt>
    <dgm:pt modelId="{7F7FA884-E308-4077-A9BA-424BB6A0BF40}" type="parTrans" cxnId="{F2EE6324-F8E9-4A58-9941-851523C09337}">
      <dgm:prSet/>
      <dgm:spPr/>
      <dgm:t>
        <a:bodyPr/>
        <a:lstStyle/>
        <a:p>
          <a:endParaRPr lang="tr-TR"/>
        </a:p>
      </dgm:t>
    </dgm:pt>
    <dgm:pt modelId="{A07ACEB5-8070-4DEC-9FAA-DCB1F69562E2}" type="sibTrans" cxnId="{F2EE6324-F8E9-4A58-9941-851523C09337}">
      <dgm:prSet/>
      <dgm:spPr/>
      <dgm:t>
        <a:bodyPr/>
        <a:lstStyle/>
        <a:p>
          <a:endParaRPr lang="tr-TR"/>
        </a:p>
      </dgm:t>
    </dgm:pt>
    <dgm:pt modelId="{4D24A3A6-870D-4ABE-8606-8F81A35378DB}">
      <dgm:prSet phldrT="[Metin]" custT="1"/>
      <dgm:spPr/>
      <dgm:t>
        <a:bodyPr/>
        <a:lstStyle/>
        <a:p>
          <a:r>
            <a:rPr lang="tr-TR" sz="2000" dirty="0" smtClean="0"/>
            <a:t>İstatistiksel teknikler, problem çözme ve hata önlemeyi içeren kalite araçlarının kullanılması</a:t>
          </a:r>
          <a:endParaRPr lang="tr-TR" sz="2000" dirty="0"/>
        </a:p>
      </dgm:t>
    </dgm:pt>
    <dgm:pt modelId="{2E0DE485-358E-4A6A-B45A-9BDD831DD7AB}" type="parTrans" cxnId="{743D8136-9DB1-49D6-9DBF-A5F5335408C3}">
      <dgm:prSet/>
      <dgm:spPr/>
      <dgm:t>
        <a:bodyPr/>
        <a:lstStyle/>
        <a:p>
          <a:endParaRPr lang="tr-TR"/>
        </a:p>
      </dgm:t>
    </dgm:pt>
    <dgm:pt modelId="{250F58F1-7C3C-411E-8134-BB15DE09F113}" type="sibTrans" cxnId="{743D8136-9DB1-49D6-9DBF-A5F5335408C3}">
      <dgm:prSet/>
      <dgm:spPr/>
      <dgm:t>
        <a:bodyPr/>
        <a:lstStyle/>
        <a:p>
          <a:endParaRPr lang="tr-TR"/>
        </a:p>
      </dgm:t>
    </dgm:pt>
    <dgm:pt modelId="{9E3DC5CA-748B-405B-A3CD-EEA7BD7219B2}" type="pres">
      <dgm:prSet presAssocID="{263DED2B-0C9D-4C8D-92B5-7DC127DAA0F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35C09E6-E03B-46EF-A10F-A79342A7DB37}" type="pres">
      <dgm:prSet presAssocID="{69D415D6-A8B5-4D59-A08F-2BCA08284657}" presName="parentLin" presStyleCnt="0"/>
      <dgm:spPr/>
    </dgm:pt>
    <dgm:pt modelId="{233B2C6D-69DA-4B03-91D4-AB1A32DBEF67}" type="pres">
      <dgm:prSet presAssocID="{69D415D6-A8B5-4D59-A08F-2BCA08284657}" presName="parentLeftMargin" presStyleLbl="node1" presStyleIdx="0" presStyleCnt="2"/>
      <dgm:spPr/>
      <dgm:t>
        <a:bodyPr/>
        <a:lstStyle/>
        <a:p>
          <a:endParaRPr lang="tr-TR"/>
        </a:p>
      </dgm:t>
    </dgm:pt>
    <dgm:pt modelId="{7A800BFD-8734-4D74-B281-40520D87BE4D}" type="pres">
      <dgm:prSet presAssocID="{69D415D6-A8B5-4D59-A08F-2BCA0828465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834EAD7-C0B3-43E7-9FF3-82864905CA80}" type="pres">
      <dgm:prSet presAssocID="{69D415D6-A8B5-4D59-A08F-2BCA08284657}" presName="negativeSpace" presStyleCnt="0"/>
      <dgm:spPr/>
    </dgm:pt>
    <dgm:pt modelId="{AA22185F-EA5A-4B6C-A2C3-A13E82CB6F66}" type="pres">
      <dgm:prSet presAssocID="{69D415D6-A8B5-4D59-A08F-2BCA08284657}" presName="childText" presStyleLbl="conFgAcc1" presStyleIdx="0" presStyleCnt="2" custScaleY="128468">
        <dgm:presLayoutVars>
          <dgm:bulletEnabled val="1"/>
        </dgm:presLayoutVars>
      </dgm:prSet>
      <dgm:spPr/>
    </dgm:pt>
    <dgm:pt modelId="{AFEE9551-8BFF-4155-A303-B7BDBF693F9D}" type="pres">
      <dgm:prSet presAssocID="{A07ACEB5-8070-4DEC-9FAA-DCB1F69562E2}" presName="spaceBetweenRectangles" presStyleCnt="0"/>
      <dgm:spPr/>
    </dgm:pt>
    <dgm:pt modelId="{BFD88653-D64D-4C82-84CD-A5C1CD4B3547}" type="pres">
      <dgm:prSet presAssocID="{4D24A3A6-870D-4ABE-8606-8F81A35378DB}" presName="parentLin" presStyleCnt="0"/>
      <dgm:spPr/>
    </dgm:pt>
    <dgm:pt modelId="{5C60D04B-3CDC-4329-B5D7-640605CAD39A}" type="pres">
      <dgm:prSet presAssocID="{4D24A3A6-870D-4ABE-8606-8F81A35378DB}" presName="parentLeftMargin" presStyleLbl="node1" presStyleIdx="0" presStyleCnt="2"/>
      <dgm:spPr/>
      <dgm:t>
        <a:bodyPr/>
        <a:lstStyle/>
        <a:p>
          <a:endParaRPr lang="tr-TR"/>
        </a:p>
      </dgm:t>
    </dgm:pt>
    <dgm:pt modelId="{3FB7DD9F-F21C-4356-8CF8-CC90E69CEC91}" type="pres">
      <dgm:prSet presAssocID="{4D24A3A6-870D-4ABE-8606-8F81A35378D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B22E09-9448-4B23-964A-234A5B58D9A8}" type="pres">
      <dgm:prSet presAssocID="{4D24A3A6-870D-4ABE-8606-8F81A35378DB}" presName="negativeSpace" presStyleCnt="0"/>
      <dgm:spPr/>
    </dgm:pt>
    <dgm:pt modelId="{45005717-29C8-4736-A0CC-B462277690C4}" type="pres">
      <dgm:prSet presAssocID="{4D24A3A6-870D-4ABE-8606-8F81A35378DB}" presName="childText" presStyleLbl="conFgAcc1" presStyleIdx="1" presStyleCnt="2" custScaleY="125333">
        <dgm:presLayoutVars>
          <dgm:bulletEnabled val="1"/>
        </dgm:presLayoutVars>
      </dgm:prSet>
      <dgm:spPr/>
    </dgm:pt>
  </dgm:ptLst>
  <dgm:cxnLst>
    <dgm:cxn modelId="{743D8136-9DB1-49D6-9DBF-A5F5335408C3}" srcId="{263DED2B-0C9D-4C8D-92B5-7DC127DAA0F8}" destId="{4D24A3A6-870D-4ABE-8606-8F81A35378DB}" srcOrd="1" destOrd="0" parTransId="{2E0DE485-358E-4A6A-B45A-9BDD831DD7AB}" sibTransId="{250F58F1-7C3C-411E-8134-BB15DE09F113}"/>
    <dgm:cxn modelId="{F2EE6324-F8E9-4A58-9941-851523C09337}" srcId="{263DED2B-0C9D-4C8D-92B5-7DC127DAA0F8}" destId="{69D415D6-A8B5-4D59-A08F-2BCA08284657}" srcOrd="0" destOrd="0" parTransId="{7F7FA884-E308-4077-A9BA-424BB6A0BF40}" sibTransId="{A07ACEB5-8070-4DEC-9FAA-DCB1F69562E2}"/>
    <dgm:cxn modelId="{1E0BDCEF-2598-488D-BA9A-79A3DA01229A}" type="presOf" srcId="{69D415D6-A8B5-4D59-A08F-2BCA08284657}" destId="{7A800BFD-8734-4D74-B281-40520D87BE4D}" srcOrd="1" destOrd="0" presId="urn:microsoft.com/office/officeart/2005/8/layout/list1"/>
    <dgm:cxn modelId="{306ADD5B-F9C6-4E54-90CC-DABDCA9C36BE}" type="presOf" srcId="{4D24A3A6-870D-4ABE-8606-8F81A35378DB}" destId="{3FB7DD9F-F21C-4356-8CF8-CC90E69CEC91}" srcOrd="1" destOrd="0" presId="urn:microsoft.com/office/officeart/2005/8/layout/list1"/>
    <dgm:cxn modelId="{1EAB893C-8C61-4BF6-BC55-8F8DAADBC663}" type="presOf" srcId="{4D24A3A6-870D-4ABE-8606-8F81A35378DB}" destId="{5C60D04B-3CDC-4329-B5D7-640605CAD39A}" srcOrd="0" destOrd="0" presId="urn:microsoft.com/office/officeart/2005/8/layout/list1"/>
    <dgm:cxn modelId="{0BE15467-FD77-437E-8C0E-D5C830913C6E}" type="presOf" srcId="{69D415D6-A8B5-4D59-A08F-2BCA08284657}" destId="{233B2C6D-69DA-4B03-91D4-AB1A32DBEF67}" srcOrd="0" destOrd="0" presId="urn:microsoft.com/office/officeart/2005/8/layout/list1"/>
    <dgm:cxn modelId="{B7AA079B-F3D3-44B6-9B2A-A07029DB2B3B}" type="presOf" srcId="{263DED2B-0C9D-4C8D-92B5-7DC127DAA0F8}" destId="{9E3DC5CA-748B-405B-A3CD-EEA7BD7219B2}" srcOrd="0" destOrd="0" presId="urn:microsoft.com/office/officeart/2005/8/layout/list1"/>
    <dgm:cxn modelId="{87DBA36A-F034-4E4A-8967-49805FAE2EF4}" type="presParOf" srcId="{9E3DC5CA-748B-405B-A3CD-EEA7BD7219B2}" destId="{035C09E6-E03B-46EF-A10F-A79342A7DB37}" srcOrd="0" destOrd="0" presId="urn:microsoft.com/office/officeart/2005/8/layout/list1"/>
    <dgm:cxn modelId="{90F7FCB2-F6D9-4BF6-B146-50069E366A2E}" type="presParOf" srcId="{035C09E6-E03B-46EF-A10F-A79342A7DB37}" destId="{233B2C6D-69DA-4B03-91D4-AB1A32DBEF67}" srcOrd="0" destOrd="0" presId="urn:microsoft.com/office/officeart/2005/8/layout/list1"/>
    <dgm:cxn modelId="{5E4EBCD0-A7F0-4F54-8132-FFBCDCC6D323}" type="presParOf" srcId="{035C09E6-E03B-46EF-A10F-A79342A7DB37}" destId="{7A800BFD-8734-4D74-B281-40520D87BE4D}" srcOrd="1" destOrd="0" presId="urn:microsoft.com/office/officeart/2005/8/layout/list1"/>
    <dgm:cxn modelId="{0A1EE833-B4B5-4BC3-946E-7907E912176F}" type="presParOf" srcId="{9E3DC5CA-748B-405B-A3CD-EEA7BD7219B2}" destId="{8834EAD7-C0B3-43E7-9FF3-82864905CA80}" srcOrd="1" destOrd="0" presId="urn:microsoft.com/office/officeart/2005/8/layout/list1"/>
    <dgm:cxn modelId="{81F2792A-6A6E-4E56-9522-9775B01850DB}" type="presParOf" srcId="{9E3DC5CA-748B-405B-A3CD-EEA7BD7219B2}" destId="{AA22185F-EA5A-4B6C-A2C3-A13E82CB6F66}" srcOrd="2" destOrd="0" presId="urn:microsoft.com/office/officeart/2005/8/layout/list1"/>
    <dgm:cxn modelId="{6DF1AA6F-C47B-4643-9786-233045F37E90}" type="presParOf" srcId="{9E3DC5CA-748B-405B-A3CD-EEA7BD7219B2}" destId="{AFEE9551-8BFF-4155-A303-B7BDBF693F9D}" srcOrd="3" destOrd="0" presId="urn:microsoft.com/office/officeart/2005/8/layout/list1"/>
    <dgm:cxn modelId="{131E672A-5310-4E79-8804-FBB8B6245C74}" type="presParOf" srcId="{9E3DC5CA-748B-405B-A3CD-EEA7BD7219B2}" destId="{BFD88653-D64D-4C82-84CD-A5C1CD4B3547}" srcOrd="4" destOrd="0" presId="urn:microsoft.com/office/officeart/2005/8/layout/list1"/>
    <dgm:cxn modelId="{6463B2A2-EF5A-45B2-B906-7B40ED1E404B}" type="presParOf" srcId="{BFD88653-D64D-4C82-84CD-A5C1CD4B3547}" destId="{5C60D04B-3CDC-4329-B5D7-640605CAD39A}" srcOrd="0" destOrd="0" presId="urn:microsoft.com/office/officeart/2005/8/layout/list1"/>
    <dgm:cxn modelId="{967B436F-ED06-4FD4-B57E-88EF7E985262}" type="presParOf" srcId="{BFD88653-D64D-4C82-84CD-A5C1CD4B3547}" destId="{3FB7DD9F-F21C-4356-8CF8-CC90E69CEC91}" srcOrd="1" destOrd="0" presId="urn:microsoft.com/office/officeart/2005/8/layout/list1"/>
    <dgm:cxn modelId="{D12D3F7E-2448-4969-A936-70E26A8F8D68}" type="presParOf" srcId="{9E3DC5CA-748B-405B-A3CD-EEA7BD7219B2}" destId="{F0B22E09-9448-4B23-964A-234A5B58D9A8}" srcOrd="5" destOrd="0" presId="urn:microsoft.com/office/officeart/2005/8/layout/list1"/>
    <dgm:cxn modelId="{EA6FB8BD-67F3-46B5-B6D7-CEFD684012A7}" type="presParOf" srcId="{9E3DC5CA-748B-405B-A3CD-EEA7BD7219B2}" destId="{45005717-29C8-4736-A0CC-B462277690C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29591-673B-4E0B-AD5C-AC727D041F5A}">
      <dsp:nvSpPr>
        <dsp:cNvPr id="0" name=""/>
        <dsp:cNvSpPr/>
      </dsp:nvSpPr>
      <dsp:spPr>
        <a:xfrm>
          <a:off x="0" y="3441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A9ED06-A1E2-4113-84AD-BC6BB25ECE47}">
      <dsp:nvSpPr>
        <dsp:cNvPr id="0" name=""/>
        <dsp:cNvSpPr/>
      </dsp:nvSpPr>
      <dsp:spPr>
        <a:xfrm>
          <a:off x="411480" y="48981"/>
          <a:ext cx="5760720" cy="590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Daha fazla kaliteli hizmet talebi</a:t>
          </a:r>
          <a:endParaRPr lang="tr-TR" sz="2000" kern="1200" dirty="0"/>
        </a:p>
      </dsp:txBody>
      <dsp:txXfrm>
        <a:off x="440301" y="77802"/>
        <a:ext cx="5703078" cy="532758"/>
      </dsp:txXfrm>
    </dsp:sp>
    <dsp:sp modelId="{7F68B1C8-8702-481E-9FEC-81CDB65B6515}">
      <dsp:nvSpPr>
        <dsp:cNvPr id="0" name=""/>
        <dsp:cNvSpPr/>
      </dsp:nvSpPr>
      <dsp:spPr>
        <a:xfrm>
          <a:off x="0" y="12513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49988"/>
              <a:satOff val="12146"/>
              <a:lumOff val="12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E5C01C-38DB-4C76-8A65-07E70DF52770}">
      <dsp:nvSpPr>
        <dsp:cNvPr id="0" name=""/>
        <dsp:cNvSpPr/>
      </dsp:nvSpPr>
      <dsp:spPr>
        <a:xfrm>
          <a:off x="411480" y="956181"/>
          <a:ext cx="5760720" cy="590400"/>
        </a:xfrm>
        <a:prstGeom prst="roundRect">
          <a:avLst/>
        </a:prstGeom>
        <a:gradFill rotWithShape="0">
          <a:gsLst>
            <a:gs pos="0">
              <a:schemeClr val="accent2">
                <a:hueOff val="449988"/>
                <a:satOff val="12146"/>
                <a:lumOff val="1275"/>
                <a:alphaOff val="0"/>
                <a:tint val="50000"/>
                <a:satMod val="300000"/>
              </a:schemeClr>
            </a:gs>
            <a:gs pos="35000">
              <a:schemeClr val="accent2">
                <a:hueOff val="449988"/>
                <a:satOff val="12146"/>
                <a:lumOff val="1275"/>
                <a:alphaOff val="0"/>
                <a:tint val="37000"/>
                <a:satMod val="300000"/>
              </a:schemeClr>
            </a:gs>
            <a:gs pos="100000">
              <a:schemeClr val="accent2">
                <a:hueOff val="449988"/>
                <a:satOff val="12146"/>
                <a:lumOff val="127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Sağlık hizmetlerinde artan maliyetler</a:t>
          </a:r>
          <a:endParaRPr lang="tr-TR" sz="2000" kern="1200" dirty="0"/>
        </a:p>
      </dsp:txBody>
      <dsp:txXfrm>
        <a:off x="440301" y="985002"/>
        <a:ext cx="5703078" cy="532758"/>
      </dsp:txXfrm>
    </dsp:sp>
    <dsp:sp modelId="{4E0E2483-2077-4EB8-9782-BB10250BFA26}">
      <dsp:nvSpPr>
        <dsp:cNvPr id="0" name=""/>
        <dsp:cNvSpPr/>
      </dsp:nvSpPr>
      <dsp:spPr>
        <a:xfrm>
          <a:off x="0" y="21585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899977"/>
              <a:satOff val="24292"/>
              <a:lumOff val="255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833E6B-7374-4E35-A079-1AFABC0646B1}">
      <dsp:nvSpPr>
        <dsp:cNvPr id="0" name=""/>
        <dsp:cNvSpPr/>
      </dsp:nvSpPr>
      <dsp:spPr>
        <a:xfrm>
          <a:off x="411480" y="1863381"/>
          <a:ext cx="5760720" cy="590400"/>
        </a:xfrm>
        <a:prstGeom prst="roundRect">
          <a:avLst/>
        </a:prstGeom>
        <a:gradFill rotWithShape="0">
          <a:gsLst>
            <a:gs pos="0">
              <a:schemeClr val="accent2">
                <a:hueOff val="899977"/>
                <a:satOff val="24292"/>
                <a:lumOff val="2550"/>
                <a:alphaOff val="0"/>
                <a:tint val="50000"/>
                <a:satMod val="300000"/>
              </a:schemeClr>
            </a:gs>
            <a:gs pos="35000">
              <a:schemeClr val="accent2">
                <a:hueOff val="899977"/>
                <a:satOff val="24292"/>
                <a:lumOff val="2550"/>
                <a:alphaOff val="0"/>
                <a:tint val="37000"/>
                <a:satMod val="300000"/>
              </a:schemeClr>
            </a:gs>
            <a:gs pos="100000">
              <a:schemeClr val="accent2">
                <a:hueOff val="899977"/>
                <a:satOff val="24292"/>
                <a:lumOff val="255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Geri ödeme sistemlerinin yaklaşımları</a:t>
          </a:r>
          <a:endParaRPr lang="tr-TR" sz="2000" kern="1200" dirty="0"/>
        </a:p>
      </dsp:txBody>
      <dsp:txXfrm>
        <a:off x="440301" y="1892202"/>
        <a:ext cx="5703078" cy="532758"/>
      </dsp:txXfrm>
    </dsp:sp>
    <dsp:sp modelId="{6A08F45A-2F41-4A9E-93EE-E18C754D6833}">
      <dsp:nvSpPr>
        <dsp:cNvPr id="0" name=""/>
        <dsp:cNvSpPr/>
      </dsp:nvSpPr>
      <dsp:spPr>
        <a:xfrm>
          <a:off x="0" y="30657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349965"/>
              <a:satOff val="36438"/>
              <a:lumOff val="382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941C70-D5EC-4E1F-95B2-A5B11092C028}">
      <dsp:nvSpPr>
        <dsp:cNvPr id="0" name=""/>
        <dsp:cNvSpPr/>
      </dsp:nvSpPr>
      <dsp:spPr>
        <a:xfrm>
          <a:off x="411480" y="2770581"/>
          <a:ext cx="5760720" cy="590400"/>
        </a:xfrm>
        <a:prstGeom prst="roundRect">
          <a:avLst/>
        </a:prstGeom>
        <a:gradFill rotWithShape="0">
          <a:gsLst>
            <a:gs pos="0">
              <a:schemeClr val="accent2">
                <a:hueOff val="1349965"/>
                <a:satOff val="36438"/>
                <a:lumOff val="3824"/>
                <a:alphaOff val="0"/>
                <a:tint val="50000"/>
                <a:satMod val="300000"/>
              </a:schemeClr>
            </a:gs>
            <a:gs pos="35000">
              <a:schemeClr val="accent2">
                <a:hueOff val="1349965"/>
                <a:satOff val="36438"/>
                <a:lumOff val="3824"/>
                <a:alphaOff val="0"/>
                <a:tint val="37000"/>
                <a:satMod val="300000"/>
              </a:schemeClr>
            </a:gs>
            <a:gs pos="100000">
              <a:schemeClr val="accent2">
                <a:hueOff val="1349965"/>
                <a:satOff val="36438"/>
                <a:lumOff val="382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Kamu politikası konusunda verimsizlikler</a:t>
          </a:r>
          <a:endParaRPr lang="tr-TR" sz="2000" kern="1200" dirty="0"/>
        </a:p>
      </dsp:txBody>
      <dsp:txXfrm>
        <a:off x="440301" y="2799402"/>
        <a:ext cx="5703078" cy="532758"/>
      </dsp:txXfrm>
    </dsp:sp>
    <dsp:sp modelId="{07D35805-0E7C-4DC1-935D-6D16B391D8D8}">
      <dsp:nvSpPr>
        <dsp:cNvPr id="0" name=""/>
        <dsp:cNvSpPr/>
      </dsp:nvSpPr>
      <dsp:spPr>
        <a:xfrm>
          <a:off x="0" y="39729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799954"/>
              <a:satOff val="48584"/>
              <a:lumOff val="509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50EB9B-58F0-47A3-912C-BE3197948ACA}">
      <dsp:nvSpPr>
        <dsp:cNvPr id="0" name=""/>
        <dsp:cNvSpPr/>
      </dsp:nvSpPr>
      <dsp:spPr>
        <a:xfrm>
          <a:off x="411480" y="3677781"/>
          <a:ext cx="5760720" cy="590400"/>
        </a:xfrm>
        <a:prstGeom prst="roundRect">
          <a:avLst/>
        </a:prstGeom>
        <a:gradFill rotWithShape="0">
          <a:gsLst>
            <a:gs pos="0">
              <a:schemeClr val="accent2">
                <a:hueOff val="1799954"/>
                <a:satOff val="48584"/>
                <a:lumOff val="5099"/>
                <a:alphaOff val="0"/>
                <a:tint val="50000"/>
                <a:satMod val="300000"/>
              </a:schemeClr>
            </a:gs>
            <a:gs pos="35000">
              <a:schemeClr val="accent2">
                <a:hueOff val="1799954"/>
                <a:satOff val="48584"/>
                <a:lumOff val="5099"/>
                <a:alphaOff val="0"/>
                <a:tint val="37000"/>
                <a:satMod val="300000"/>
              </a:schemeClr>
            </a:gs>
            <a:gs pos="100000">
              <a:schemeClr val="accent2">
                <a:hueOff val="1799954"/>
                <a:satOff val="48584"/>
                <a:lumOff val="509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Artan rekabet</a:t>
          </a:r>
          <a:endParaRPr lang="tr-TR" sz="2000" kern="1200" dirty="0"/>
        </a:p>
      </dsp:txBody>
      <dsp:txXfrm>
        <a:off x="440301" y="3706602"/>
        <a:ext cx="5703078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3888EC-457F-48EC-B98C-19B96885AF01}">
      <dsp:nvSpPr>
        <dsp:cNvPr id="0" name=""/>
        <dsp:cNvSpPr/>
      </dsp:nvSpPr>
      <dsp:spPr>
        <a:xfrm>
          <a:off x="0" y="2549557"/>
          <a:ext cx="925252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A05D3B-68EF-4717-98BB-FDBD4819CB06}">
      <dsp:nvSpPr>
        <dsp:cNvPr id="0" name=""/>
        <dsp:cNvSpPr/>
      </dsp:nvSpPr>
      <dsp:spPr>
        <a:xfrm>
          <a:off x="462626" y="2357677"/>
          <a:ext cx="6476764" cy="3837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4806" tIns="0" rIns="244806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Müşteri beklentilerini karşılama ve üzerine çıkmaktır.</a:t>
          </a:r>
          <a:endParaRPr lang="tr-TR" sz="1300" kern="1200" dirty="0"/>
        </a:p>
      </dsp:txBody>
      <dsp:txXfrm>
        <a:off x="481360" y="2376411"/>
        <a:ext cx="6439296" cy="346292"/>
      </dsp:txXfrm>
    </dsp:sp>
    <dsp:sp modelId="{F67C0CDE-BAAD-4EA7-B1C1-7FFDE133B400}">
      <dsp:nvSpPr>
        <dsp:cNvPr id="0" name=""/>
        <dsp:cNvSpPr/>
      </dsp:nvSpPr>
      <dsp:spPr>
        <a:xfrm>
          <a:off x="0" y="3139237"/>
          <a:ext cx="925252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899977"/>
              <a:satOff val="24292"/>
              <a:lumOff val="255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711D8F-7A9B-4188-BB26-56AEC2F7ACE3}">
      <dsp:nvSpPr>
        <dsp:cNvPr id="0" name=""/>
        <dsp:cNvSpPr/>
      </dsp:nvSpPr>
      <dsp:spPr>
        <a:xfrm>
          <a:off x="462626" y="2947357"/>
          <a:ext cx="6476764" cy="383760"/>
        </a:xfrm>
        <a:prstGeom prst="roundRect">
          <a:avLst/>
        </a:prstGeom>
        <a:gradFill rotWithShape="0">
          <a:gsLst>
            <a:gs pos="0">
              <a:schemeClr val="accent2">
                <a:hueOff val="899977"/>
                <a:satOff val="24292"/>
                <a:lumOff val="2550"/>
                <a:alphaOff val="0"/>
                <a:tint val="50000"/>
                <a:satMod val="300000"/>
              </a:schemeClr>
            </a:gs>
            <a:gs pos="35000">
              <a:schemeClr val="accent2">
                <a:hueOff val="899977"/>
                <a:satOff val="24292"/>
                <a:lumOff val="2550"/>
                <a:alphaOff val="0"/>
                <a:tint val="37000"/>
                <a:satMod val="300000"/>
              </a:schemeClr>
            </a:gs>
            <a:gs pos="100000">
              <a:schemeClr val="accent2">
                <a:hueOff val="899977"/>
                <a:satOff val="24292"/>
                <a:lumOff val="255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4806" tIns="0" rIns="244806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Kalite dinamiktir; bugün kaliteli olduğu düşünülen yarın yeterli bulunmayabilir</a:t>
          </a:r>
          <a:endParaRPr lang="tr-TR" sz="1300" kern="1200" dirty="0"/>
        </a:p>
      </dsp:txBody>
      <dsp:txXfrm>
        <a:off x="481360" y="2966091"/>
        <a:ext cx="6439296" cy="346292"/>
      </dsp:txXfrm>
    </dsp:sp>
    <dsp:sp modelId="{6EF6A23C-C2EC-4B67-98A9-BAB779BD0CCB}">
      <dsp:nvSpPr>
        <dsp:cNvPr id="0" name=""/>
        <dsp:cNvSpPr/>
      </dsp:nvSpPr>
      <dsp:spPr>
        <a:xfrm>
          <a:off x="0" y="3728917"/>
          <a:ext cx="925252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799954"/>
              <a:satOff val="48584"/>
              <a:lumOff val="509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07B6D3-24F4-4E71-82E6-E78A0B388BA4}">
      <dsp:nvSpPr>
        <dsp:cNvPr id="0" name=""/>
        <dsp:cNvSpPr/>
      </dsp:nvSpPr>
      <dsp:spPr>
        <a:xfrm>
          <a:off x="462626" y="3537037"/>
          <a:ext cx="6476764" cy="383760"/>
        </a:xfrm>
        <a:prstGeom prst="roundRect">
          <a:avLst/>
        </a:prstGeom>
        <a:gradFill rotWithShape="0">
          <a:gsLst>
            <a:gs pos="0">
              <a:schemeClr val="accent2">
                <a:hueOff val="1799954"/>
                <a:satOff val="48584"/>
                <a:lumOff val="5099"/>
                <a:alphaOff val="0"/>
                <a:tint val="50000"/>
                <a:satMod val="300000"/>
              </a:schemeClr>
            </a:gs>
            <a:gs pos="35000">
              <a:schemeClr val="accent2">
                <a:hueOff val="1799954"/>
                <a:satOff val="48584"/>
                <a:lumOff val="5099"/>
                <a:alphaOff val="0"/>
                <a:tint val="37000"/>
                <a:satMod val="300000"/>
              </a:schemeClr>
            </a:gs>
            <a:gs pos="100000">
              <a:schemeClr val="accent2">
                <a:hueOff val="1799954"/>
                <a:satOff val="48584"/>
                <a:lumOff val="509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4806" tIns="0" rIns="244806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Kalite iyileştirilebilir.</a:t>
          </a:r>
          <a:endParaRPr lang="tr-TR" sz="1300" kern="1200" dirty="0"/>
        </a:p>
      </dsp:txBody>
      <dsp:txXfrm>
        <a:off x="481360" y="3555771"/>
        <a:ext cx="6439296" cy="346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22185F-EA5A-4B6C-A2C3-A13E82CB6F66}">
      <dsp:nvSpPr>
        <dsp:cNvPr id="0" name=""/>
        <dsp:cNvSpPr/>
      </dsp:nvSpPr>
      <dsp:spPr>
        <a:xfrm>
          <a:off x="0" y="695001"/>
          <a:ext cx="82296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800BFD-8734-4D74-B281-40520D87BE4D}">
      <dsp:nvSpPr>
        <dsp:cNvPr id="0" name=""/>
        <dsp:cNvSpPr/>
      </dsp:nvSpPr>
      <dsp:spPr>
        <a:xfrm>
          <a:off x="411480" y="237441"/>
          <a:ext cx="5760720" cy="9151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Beklentilere uygun hareket et</a:t>
          </a:r>
          <a:endParaRPr lang="tr-TR" sz="3100" kern="1200" dirty="0"/>
        </a:p>
      </dsp:txBody>
      <dsp:txXfrm>
        <a:off x="456152" y="282113"/>
        <a:ext cx="5671376" cy="825776"/>
      </dsp:txXfrm>
    </dsp:sp>
    <dsp:sp modelId="{45005717-29C8-4736-A0CC-B462277690C4}">
      <dsp:nvSpPr>
        <dsp:cNvPr id="0" name=""/>
        <dsp:cNvSpPr/>
      </dsp:nvSpPr>
      <dsp:spPr>
        <a:xfrm>
          <a:off x="0" y="2101161"/>
          <a:ext cx="82296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B7DD9F-F21C-4356-8CF8-CC90E69CEC91}">
      <dsp:nvSpPr>
        <dsp:cNvPr id="0" name=""/>
        <dsp:cNvSpPr/>
      </dsp:nvSpPr>
      <dsp:spPr>
        <a:xfrm>
          <a:off x="411480" y="1643601"/>
          <a:ext cx="5760720" cy="9151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İlk defa yaparken doğru yap</a:t>
          </a:r>
          <a:endParaRPr lang="tr-TR" sz="3100" kern="1200" dirty="0"/>
        </a:p>
      </dsp:txBody>
      <dsp:txXfrm>
        <a:off x="456152" y="1688273"/>
        <a:ext cx="5671376" cy="825776"/>
      </dsp:txXfrm>
    </dsp:sp>
    <dsp:sp modelId="{3AD5E375-9E31-41A6-AB00-8E51571905CD}">
      <dsp:nvSpPr>
        <dsp:cNvPr id="0" name=""/>
        <dsp:cNvSpPr/>
      </dsp:nvSpPr>
      <dsp:spPr>
        <a:xfrm>
          <a:off x="0" y="3507321"/>
          <a:ext cx="82296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37F7D1-0637-4867-A1D2-F43DCB39F605}">
      <dsp:nvSpPr>
        <dsp:cNvPr id="0" name=""/>
        <dsp:cNvSpPr/>
      </dsp:nvSpPr>
      <dsp:spPr>
        <a:xfrm>
          <a:off x="411480" y="3049761"/>
          <a:ext cx="5760720" cy="9151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Sıfır Hata</a:t>
          </a:r>
          <a:endParaRPr lang="tr-TR" sz="3100" kern="1200" dirty="0"/>
        </a:p>
      </dsp:txBody>
      <dsp:txXfrm>
        <a:off x="456152" y="3094433"/>
        <a:ext cx="5671376" cy="8257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2F126-029D-4A4D-9CF5-CAB8E3C707DD}">
      <dsp:nvSpPr>
        <dsp:cNvPr id="0" name=""/>
        <dsp:cNvSpPr/>
      </dsp:nvSpPr>
      <dsp:spPr>
        <a:xfrm>
          <a:off x="689113" y="699908"/>
          <a:ext cx="7159752" cy="3700116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E7E148-0036-4FEA-94D5-B4EDA4A8023E}">
      <dsp:nvSpPr>
        <dsp:cNvPr id="0" name=""/>
        <dsp:cNvSpPr/>
      </dsp:nvSpPr>
      <dsp:spPr>
        <a:xfrm>
          <a:off x="954633" y="1215893"/>
          <a:ext cx="3324758" cy="3165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Kalitenin Maliyeti</a:t>
          </a:r>
          <a:endParaRPr lang="tr-TR" sz="3400" kern="1200" dirty="0"/>
        </a:p>
      </dsp:txBody>
      <dsp:txXfrm>
        <a:off x="954633" y="1215893"/>
        <a:ext cx="3324758" cy="3165404"/>
      </dsp:txXfrm>
    </dsp:sp>
    <dsp:sp modelId="{28A662B7-B00F-45DC-80FA-AB0DD857DE8B}">
      <dsp:nvSpPr>
        <dsp:cNvPr id="0" name=""/>
        <dsp:cNvSpPr/>
      </dsp:nvSpPr>
      <dsp:spPr>
        <a:xfrm>
          <a:off x="4353458" y="1215893"/>
          <a:ext cx="3324758" cy="3165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Uygunsuzluğun (Kalitesizliğin) Maliyeti</a:t>
          </a:r>
          <a:endParaRPr lang="tr-TR" sz="34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2700" kern="1200" dirty="0"/>
        </a:p>
      </dsp:txBody>
      <dsp:txXfrm>
        <a:off x="4353458" y="1215893"/>
        <a:ext cx="3324758" cy="3165404"/>
      </dsp:txXfrm>
    </dsp:sp>
    <dsp:sp modelId="{6704CAD3-7990-4A64-B049-2E1D7EEE158C}">
      <dsp:nvSpPr>
        <dsp:cNvPr id="0" name=""/>
        <dsp:cNvSpPr/>
      </dsp:nvSpPr>
      <dsp:spPr>
        <a:xfrm>
          <a:off x="0" y="42686"/>
          <a:ext cx="1399032" cy="1399032"/>
        </a:xfrm>
        <a:prstGeom prst="plus">
          <a:avLst>
            <a:gd name="adj" fmla="val 328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B0FFA6-1DDB-4CEC-A709-EE7BA7D8CA46}">
      <dsp:nvSpPr>
        <dsp:cNvPr id="0" name=""/>
        <dsp:cNvSpPr/>
      </dsp:nvSpPr>
      <dsp:spPr>
        <a:xfrm>
          <a:off x="6912864" y="545811"/>
          <a:ext cx="1316736" cy="451233"/>
        </a:xfrm>
        <a:prstGeom prst="rect">
          <a:avLst/>
        </a:prstGeom>
        <a:solidFill>
          <a:schemeClr val="accent2">
            <a:hueOff val="1799954"/>
            <a:satOff val="48584"/>
            <a:lumOff val="5099"/>
            <a:alphaOff val="0"/>
          </a:schemeClr>
        </a:solidFill>
        <a:ln w="28575" cap="flat" cmpd="sng" algn="ctr">
          <a:solidFill>
            <a:schemeClr val="accent2">
              <a:hueOff val="1799954"/>
              <a:satOff val="48584"/>
              <a:lumOff val="50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C93E37-6B42-454C-AAFE-F90D5B79D4E0}">
      <dsp:nvSpPr>
        <dsp:cNvPr id="0" name=""/>
        <dsp:cNvSpPr/>
      </dsp:nvSpPr>
      <dsp:spPr>
        <a:xfrm>
          <a:off x="4320539" y="1222662"/>
          <a:ext cx="822" cy="3023265"/>
        </a:xfrm>
        <a:prstGeom prst="line">
          <a:avLst/>
        </a:prstGeom>
        <a:noFill/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22185F-EA5A-4B6C-A2C3-A13E82CB6F66}">
      <dsp:nvSpPr>
        <dsp:cNvPr id="0" name=""/>
        <dsp:cNvSpPr/>
      </dsp:nvSpPr>
      <dsp:spPr>
        <a:xfrm>
          <a:off x="0" y="1530643"/>
          <a:ext cx="876274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800BFD-8734-4D74-B281-40520D87BE4D}">
      <dsp:nvSpPr>
        <dsp:cNvPr id="0" name=""/>
        <dsp:cNvSpPr/>
      </dsp:nvSpPr>
      <dsp:spPr>
        <a:xfrm>
          <a:off x="438137" y="1324003"/>
          <a:ext cx="6133918" cy="4132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1847" tIns="0" rIns="23184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Organizasyonun tamamı tarafından sıfır hata kavramının açıklanması</a:t>
          </a:r>
          <a:endParaRPr lang="tr-TR" sz="1400" kern="1200" dirty="0"/>
        </a:p>
      </dsp:txBody>
      <dsp:txXfrm>
        <a:off x="458312" y="1344178"/>
        <a:ext cx="6093568" cy="372930"/>
      </dsp:txXfrm>
    </dsp:sp>
    <dsp:sp modelId="{45005717-29C8-4736-A0CC-B462277690C4}">
      <dsp:nvSpPr>
        <dsp:cNvPr id="0" name=""/>
        <dsp:cNvSpPr/>
      </dsp:nvSpPr>
      <dsp:spPr>
        <a:xfrm>
          <a:off x="0" y="2165684"/>
          <a:ext cx="876274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B7DD9F-F21C-4356-8CF8-CC90E69CEC91}">
      <dsp:nvSpPr>
        <dsp:cNvPr id="0" name=""/>
        <dsp:cNvSpPr/>
      </dsp:nvSpPr>
      <dsp:spPr>
        <a:xfrm>
          <a:off x="438137" y="1959043"/>
          <a:ext cx="6133918" cy="4132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1847" tIns="0" rIns="23184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İhtiyaç duyulacak araç-gerecin belirlenmesi</a:t>
          </a:r>
          <a:endParaRPr lang="tr-TR" sz="1400" kern="1200" dirty="0"/>
        </a:p>
      </dsp:txBody>
      <dsp:txXfrm>
        <a:off x="458312" y="1979218"/>
        <a:ext cx="6093568" cy="372930"/>
      </dsp:txXfrm>
    </dsp:sp>
    <dsp:sp modelId="{3AD5E375-9E31-41A6-AB00-8E51571905CD}">
      <dsp:nvSpPr>
        <dsp:cNvPr id="0" name=""/>
        <dsp:cNvSpPr/>
      </dsp:nvSpPr>
      <dsp:spPr>
        <a:xfrm>
          <a:off x="0" y="2800723"/>
          <a:ext cx="876274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37F7D1-0637-4867-A1D2-F43DCB39F605}">
      <dsp:nvSpPr>
        <dsp:cNvPr id="0" name=""/>
        <dsp:cNvSpPr/>
      </dsp:nvSpPr>
      <dsp:spPr>
        <a:xfrm>
          <a:off x="438137" y="2594084"/>
          <a:ext cx="6133918" cy="4132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1847" tIns="0" rIns="23184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Sıfır hata uygulamasının uygulanacağı yöntemlerin belirlenmesi</a:t>
          </a:r>
          <a:endParaRPr lang="tr-TR" sz="1400" kern="1200" dirty="0"/>
        </a:p>
      </dsp:txBody>
      <dsp:txXfrm>
        <a:off x="458312" y="2614259"/>
        <a:ext cx="6093568" cy="372930"/>
      </dsp:txXfrm>
    </dsp:sp>
    <dsp:sp modelId="{828C7574-6901-44E3-9DD3-DD7F5E9E5BB9}">
      <dsp:nvSpPr>
        <dsp:cNvPr id="0" name=""/>
        <dsp:cNvSpPr/>
      </dsp:nvSpPr>
      <dsp:spPr>
        <a:xfrm>
          <a:off x="0" y="3435764"/>
          <a:ext cx="876274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FB0426-9461-4C52-972B-F76F40106FF4}">
      <dsp:nvSpPr>
        <dsp:cNvPr id="0" name=""/>
        <dsp:cNvSpPr/>
      </dsp:nvSpPr>
      <dsp:spPr>
        <a:xfrm>
          <a:off x="438137" y="3229123"/>
          <a:ext cx="6133918" cy="4132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1847" tIns="0" rIns="23184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Hata kaynağının belirlenmesi ve yok edilmesi</a:t>
          </a:r>
          <a:endParaRPr lang="tr-TR" sz="1400" kern="1200" dirty="0"/>
        </a:p>
      </dsp:txBody>
      <dsp:txXfrm>
        <a:off x="458312" y="3249298"/>
        <a:ext cx="6093568" cy="3729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22185F-EA5A-4B6C-A2C3-A13E82CB6F66}">
      <dsp:nvSpPr>
        <dsp:cNvPr id="0" name=""/>
        <dsp:cNvSpPr/>
      </dsp:nvSpPr>
      <dsp:spPr>
        <a:xfrm>
          <a:off x="0" y="695001"/>
          <a:ext cx="82296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800BFD-8734-4D74-B281-40520D87BE4D}">
      <dsp:nvSpPr>
        <dsp:cNvPr id="0" name=""/>
        <dsp:cNvSpPr/>
      </dsp:nvSpPr>
      <dsp:spPr>
        <a:xfrm>
          <a:off x="411480" y="237441"/>
          <a:ext cx="5760720" cy="9151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Üst yönetim desteği ve inancı </a:t>
          </a:r>
          <a:endParaRPr lang="tr-TR" sz="3100" kern="1200" dirty="0"/>
        </a:p>
      </dsp:txBody>
      <dsp:txXfrm>
        <a:off x="456152" y="282113"/>
        <a:ext cx="5671376" cy="825776"/>
      </dsp:txXfrm>
    </dsp:sp>
    <dsp:sp modelId="{45005717-29C8-4736-A0CC-B462277690C4}">
      <dsp:nvSpPr>
        <dsp:cNvPr id="0" name=""/>
        <dsp:cNvSpPr/>
      </dsp:nvSpPr>
      <dsp:spPr>
        <a:xfrm>
          <a:off x="0" y="2101161"/>
          <a:ext cx="82296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B7DD9F-F21C-4356-8CF8-CC90E69CEC91}">
      <dsp:nvSpPr>
        <dsp:cNvPr id="0" name=""/>
        <dsp:cNvSpPr/>
      </dsp:nvSpPr>
      <dsp:spPr>
        <a:xfrm>
          <a:off x="411480" y="1643601"/>
          <a:ext cx="5760720" cy="9151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Özel kalite yönetimi ekibi</a:t>
          </a:r>
          <a:endParaRPr lang="tr-TR" sz="3100" kern="1200" dirty="0"/>
        </a:p>
      </dsp:txBody>
      <dsp:txXfrm>
        <a:off x="456152" y="1688273"/>
        <a:ext cx="5671376" cy="825776"/>
      </dsp:txXfrm>
    </dsp:sp>
    <dsp:sp modelId="{3AD5E375-9E31-41A6-AB00-8E51571905CD}">
      <dsp:nvSpPr>
        <dsp:cNvPr id="0" name=""/>
        <dsp:cNvSpPr/>
      </dsp:nvSpPr>
      <dsp:spPr>
        <a:xfrm>
          <a:off x="0" y="3507321"/>
          <a:ext cx="82296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37F7D1-0637-4867-A1D2-F43DCB39F605}">
      <dsp:nvSpPr>
        <dsp:cNvPr id="0" name=""/>
        <dsp:cNvSpPr/>
      </dsp:nvSpPr>
      <dsp:spPr>
        <a:xfrm>
          <a:off x="411480" y="3049761"/>
          <a:ext cx="5760720" cy="9151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Kalite ölçümü</a:t>
          </a:r>
          <a:endParaRPr lang="tr-TR" sz="3100" kern="1200" dirty="0"/>
        </a:p>
      </dsp:txBody>
      <dsp:txXfrm>
        <a:off x="456152" y="3094433"/>
        <a:ext cx="5671376" cy="8257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22185F-EA5A-4B6C-A2C3-A13E82CB6F66}">
      <dsp:nvSpPr>
        <dsp:cNvPr id="0" name=""/>
        <dsp:cNvSpPr/>
      </dsp:nvSpPr>
      <dsp:spPr>
        <a:xfrm>
          <a:off x="0" y="1971360"/>
          <a:ext cx="868198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800BFD-8734-4D74-B281-40520D87BE4D}">
      <dsp:nvSpPr>
        <dsp:cNvPr id="0" name=""/>
        <dsp:cNvSpPr/>
      </dsp:nvSpPr>
      <dsp:spPr>
        <a:xfrm>
          <a:off x="434099" y="1779480"/>
          <a:ext cx="6077392" cy="3837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9711" tIns="0" rIns="229711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Hata, israf, defodan kaynaklı uygunsuzluk maliyetlerinin hesaplanması</a:t>
          </a:r>
          <a:endParaRPr lang="tr-TR" sz="1300" kern="1200" dirty="0"/>
        </a:p>
      </dsp:txBody>
      <dsp:txXfrm>
        <a:off x="452833" y="1798214"/>
        <a:ext cx="6039924" cy="346292"/>
      </dsp:txXfrm>
    </dsp:sp>
    <dsp:sp modelId="{45005717-29C8-4736-A0CC-B462277690C4}">
      <dsp:nvSpPr>
        <dsp:cNvPr id="0" name=""/>
        <dsp:cNvSpPr/>
      </dsp:nvSpPr>
      <dsp:spPr>
        <a:xfrm>
          <a:off x="0" y="2561040"/>
          <a:ext cx="868198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B7DD9F-F21C-4356-8CF8-CC90E69CEC91}">
      <dsp:nvSpPr>
        <dsp:cNvPr id="0" name=""/>
        <dsp:cNvSpPr/>
      </dsp:nvSpPr>
      <dsp:spPr>
        <a:xfrm>
          <a:off x="434099" y="2369160"/>
          <a:ext cx="6077392" cy="3837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9711" tIns="0" rIns="229711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Kalite herkesin sorumluluğundadır; kalite bilinci şarttır</a:t>
          </a:r>
          <a:endParaRPr lang="tr-TR" sz="1300" kern="1200" dirty="0"/>
        </a:p>
      </dsp:txBody>
      <dsp:txXfrm>
        <a:off x="452833" y="2387894"/>
        <a:ext cx="6039924" cy="346292"/>
      </dsp:txXfrm>
    </dsp:sp>
    <dsp:sp modelId="{3AD5E375-9E31-41A6-AB00-8E51571905CD}">
      <dsp:nvSpPr>
        <dsp:cNvPr id="0" name=""/>
        <dsp:cNvSpPr/>
      </dsp:nvSpPr>
      <dsp:spPr>
        <a:xfrm>
          <a:off x="0" y="3150720"/>
          <a:ext cx="868198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37F7D1-0637-4867-A1D2-F43DCB39F605}">
      <dsp:nvSpPr>
        <dsp:cNvPr id="0" name=""/>
        <dsp:cNvSpPr/>
      </dsp:nvSpPr>
      <dsp:spPr>
        <a:xfrm>
          <a:off x="434099" y="2958840"/>
          <a:ext cx="6077392" cy="3837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9711" tIns="0" rIns="229711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Problemlerin sistematik olarak tanımlanması ve çözümlenmelidir</a:t>
          </a:r>
        </a:p>
      </dsp:txBody>
      <dsp:txXfrm>
        <a:off x="452833" y="2977574"/>
        <a:ext cx="6039924" cy="3462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22185F-EA5A-4B6C-A2C3-A13E82CB6F66}">
      <dsp:nvSpPr>
        <dsp:cNvPr id="0" name=""/>
        <dsp:cNvSpPr/>
      </dsp:nvSpPr>
      <dsp:spPr>
        <a:xfrm>
          <a:off x="0" y="702429"/>
          <a:ext cx="8229600" cy="14568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800BFD-8734-4D74-B281-40520D87BE4D}">
      <dsp:nvSpPr>
        <dsp:cNvPr id="0" name=""/>
        <dsp:cNvSpPr/>
      </dsp:nvSpPr>
      <dsp:spPr>
        <a:xfrm>
          <a:off x="411480" y="38229"/>
          <a:ext cx="5760720" cy="1328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Kalite konusunda sürekli eğitim</a:t>
          </a:r>
          <a:endParaRPr lang="tr-TR" sz="2000" kern="1200" dirty="0"/>
        </a:p>
      </dsp:txBody>
      <dsp:txXfrm>
        <a:off x="476327" y="103076"/>
        <a:ext cx="5631026" cy="1198706"/>
      </dsp:txXfrm>
    </dsp:sp>
    <dsp:sp modelId="{45005717-29C8-4736-A0CC-B462277690C4}">
      <dsp:nvSpPr>
        <dsp:cNvPr id="0" name=""/>
        <dsp:cNvSpPr/>
      </dsp:nvSpPr>
      <dsp:spPr>
        <a:xfrm>
          <a:off x="0" y="3066456"/>
          <a:ext cx="8229600" cy="14212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B7DD9F-F21C-4356-8CF8-CC90E69CEC91}">
      <dsp:nvSpPr>
        <dsp:cNvPr id="0" name=""/>
        <dsp:cNvSpPr/>
      </dsp:nvSpPr>
      <dsp:spPr>
        <a:xfrm>
          <a:off x="411480" y="2402256"/>
          <a:ext cx="5760720" cy="13284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İstatistiksel teknikler, problem çözme ve hata önlemeyi içeren kalite araçlarının kullanılması</a:t>
          </a:r>
          <a:endParaRPr lang="tr-TR" sz="2000" kern="1200" dirty="0"/>
        </a:p>
      </dsp:txBody>
      <dsp:txXfrm>
        <a:off x="476327" y="2467103"/>
        <a:ext cx="5631026" cy="11987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066B4-79AD-4AB5-BB1E-D22DD2E9DFF7}" type="datetimeFigureOut">
              <a:rPr lang="tr-TR" smtClean="0"/>
              <a:t>12.2.2017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BB320-8DCB-434C-896E-0580E3A0D1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2346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BB320-8DCB-434C-896E-0580E3A0D161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4813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12.2.2017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3720DD-5B6D-40BF-8493-A6B52D484E6B}" type="datetimeFigureOut">
              <a:rPr lang="tr-TR" smtClean="0"/>
              <a:t>12.2.2017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tr/url?sa=i&amp;rct=j&amp;q=&amp;esrc=s&amp;source=images&amp;cd=&amp;cad=rja&amp;uact=8&amp;ved=0ahUKEwjvnpmordjRAhWCExoKHb30AtMQjRwIBw&amp;url=https://kaliteatolyem.wordpress.com/&amp;bvm=bv.144686652,d.bGs&amp;psig=AFQjCNFwLxIS2dP7RsZGWBdWhBNe3hw1DA&amp;ust=148526381657229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tr/url?sa=i&amp;rct=j&amp;q=&amp;esrc=s&amp;source=images&amp;cd=&amp;cad=rja&amp;uact=8&amp;ved=0ahUKEwjvnpmordjRAhWCExoKHb30AtMQjRwIBw&amp;url=https://kaliteatolyem.wordpress.com/&amp;bvm=bv.144686652,d.bGs&amp;psig=AFQjCNFwLxIS2dP7RsZGWBdWhBNe3hw1DA&amp;ust=148526381657229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tr/url?sa=i&amp;rct=j&amp;q=&amp;esrc=s&amp;source=images&amp;cd=&amp;cad=rja&amp;uact=8&amp;ved=0ahUKEwjvnpmordjRAhWCExoKHb30AtMQjRwIBw&amp;url=https://kaliteatolyem.wordpress.com/&amp;bvm=bv.144686652,d.bGs&amp;psig=AFQjCNFwLxIS2dP7RsZGWBdWhBNe3hw1DA&amp;ust=148526381657229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tr/url?sa=i&amp;rct=j&amp;q=&amp;esrc=s&amp;source=images&amp;cd=&amp;cad=rja&amp;uact=8&amp;ved=0ahUKEwjvnpmordjRAhWCExoKHb30AtMQjRwIBw&amp;url=https://kaliteatolyem.wordpress.com/&amp;bvm=bv.144686652,d.bGs&amp;psig=AFQjCNFwLxIS2dP7RsZGWBdWhBNe3hw1DA&amp;ust=148526381657229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1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1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1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1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google.com.tr/url?sa=i&amp;rct=j&amp;q=&amp;esrc=s&amp;source=images&amp;cd=&amp;cad=rja&amp;uact=8&amp;ved=0ahUKEwjvnpmordjRAhWCExoKHb30AtMQjRwIBw&amp;url=https://kaliteatolyem.wordpress.com/&amp;bvm=bv.144686652,d.bGs&amp;psig=AFQjCNFwLxIS2dP7RsZGWBdWhBNe3hw1DA&amp;ust=148526381657229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google.com.tr/url?sa=i&amp;rct=j&amp;q=&amp;esrc=s&amp;source=images&amp;cd=&amp;cad=rja&amp;uact=8&amp;ved=0ahUKEwjvnpmordjRAhWCExoKHb30AtMQjRwIBw&amp;url=https://kaliteatolyem.wordpress.com/&amp;bvm=bv.144686652,d.bGs&amp;psig=AFQjCNFwLxIS2dP7RsZGWBdWhBNe3hw1DA&amp;ust=148526381657229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Sağlık Hizmetlerinde Kalite Kavramı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Ders-1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5993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Deming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Deming</a:t>
            </a:r>
            <a:r>
              <a:rPr lang="tr-TR" dirty="0" smtClean="0"/>
              <a:t> de </a:t>
            </a:r>
            <a:r>
              <a:rPr lang="tr-TR" dirty="0" err="1" smtClean="0"/>
              <a:t>Shewhart</a:t>
            </a:r>
            <a:r>
              <a:rPr lang="tr-TR" dirty="0" smtClean="0"/>
              <a:t> gibi üretim sürecine odaklanılması gerektiğini ifade etmektedir.</a:t>
            </a:r>
          </a:p>
          <a:p>
            <a:r>
              <a:rPr lang="tr-TR" dirty="0" smtClean="0"/>
              <a:t>Kalite olgusunu bitmeyen bir süreç olarak kabul etmektedir.</a:t>
            </a:r>
          </a:p>
          <a:p>
            <a:r>
              <a:rPr lang="tr-TR" dirty="0" smtClean="0"/>
              <a:t>İş yerindeki kalitesizliğe neden problemlerin %94’ü yönetimin sorumluluğundadır.</a:t>
            </a:r>
          </a:p>
          <a:p>
            <a:endParaRPr lang="tr-TR" dirty="0"/>
          </a:p>
        </p:txBody>
      </p:sp>
      <p:pic>
        <p:nvPicPr>
          <p:cNvPr id="4" name="Picture 2" descr="http://cdn.quotesgram.com/img/38/6/1512587983-Dem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953" y="27856"/>
            <a:ext cx="1621174" cy="1816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puko döngüsü ile ilgili görsel sonucu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776" y="4841776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51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4893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Deming’e</a:t>
            </a:r>
            <a:r>
              <a:rPr lang="tr-TR" dirty="0" smtClean="0"/>
              <a:t> Göre Kalite Yönetimi</a:t>
            </a:r>
            <a:br>
              <a:rPr lang="tr-TR" dirty="0" smtClean="0"/>
            </a:br>
            <a:r>
              <a:rPr lang="tr-TR" dirty="0" smtClean="0"/>
              <a:t>İçin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Kısa vadede kar elde etmek için uğraşmaktansa yönetimler kalite iyileştirmeye odaklanmalıdır; kar sonrasında gelecektir.</a:t>
            </a:r>
          </a:p>
          <a:p>
            <a:r>
              <a:rPr lang="es-ES" dirty="0" smtClean="0"/>
              <a:t>Amaç</a:t>
            </a:r>
            <a:r>
              <a:rPr lang="tr-TR" dirty="0" smtClean="0"/>
              <a:t>;</a:t>
            </a:r>
            <a:r>
              <a:rPr lang="es-ES" dirty="0" smtClean="0"/>
              <a:t> </a:t>
            </a:r>
            <a:r>
              <a:rPr lang="es-ES" dirty="0"/>
              <a:t>arıza, defo ve </a:t>
            </a:r>
            <a:r>
              <a:rPr lang="es-ES" dirty="0" smtClean="0"/>
              <a:t>hataların</a:t>
            </a:r>
            <a:r>
              <a:rPr lang="tr-TR" dirty="0" smtClean="0"/>
              <a:t> </a:t>
            </a:r>
            <a:r>
              <a:rPr lang="tr-TR" dirty="0"/>
              <a:t>azaltılması değil, toptan yok edilmesi olmalıdır.</a:t>
            </a:r>
          </a:p>
          <a:p>
            <a:r>
              <a:rPr lang="sv-SE" dirty="0"/>
              <a:t>Üretim sonu kalite kontrole son verilmelidir</a:t>
            </a:r>
            <a:r>
              <a:rPr lang="sv-SE" dirty="0" smtClean="0"/>
              <a:t>.</a:t>
            </a:r>
            <a:r>
              <a:rPr lang="tr-TR" dirty="0" smtClean="0"/>
              <a:t> Süreç kontrolüyle sürekli iyileştirme esastır.</a:t>
            </a:r>
            <a:endParaRPr lang="es-ES" dirty="0"/>
          </a:p>
          <a:p>
            <a:endParaRPr lang="tr-TR" dirty="0"/>
          </a:p>
        </p:txBody>
      </p:sp>
      <p:pic>
        <p:nvPicPr>
          <p:cNvPr id="4" name="Picture 2" descr="http://cdn.quotesgram.com/img/38/6/1512587983-Dem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953" y="0"/>
            <a:ext cx="1621174" cy="184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puko döngüsü ile ilgili görsel sonucu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160" y="5373216"/>
            <a:ext cx="1268760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263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697866"/>
            <a:ext cx="8229600" cy="1143000"/>
          </a:xfrm>
        </p:spPr>
        <p:txBody>
          <a:bodyPr>
            <a:noAutofit/>
          </a:bodyPr>
          <a:lstStyle/>
          <a:p>
            <a:r>
              <a:rPr lang="tr-TR" sz="3200" dirty="0" err="1" smtClean="0"/>
              <a:t>Deming’e</a:t>
            </a:r>
            <a:r>
              <a:rPr lang="tr-TR" sz="3200" dirty="0" smtClean="0"/>
              <a:t> Göre Kalite Yönetimi</a:t>
            </a:r>
            <a:br>
              <a:rPr lang="tr-TR" sz="3200" dirty="0" smtClean="0"/>
            </a:br>
            <a:r>
              <a:rPr lang="tr-TR" sz="3200" dirty="0" smtClean="0"/>
              <a:t>İçin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İş başı eğitimler geliştirilmesi çalışanların istatistiki kalite kontrolleri gibi konularda da eğitim almaları gerekir.</a:t>
            </a:r>
          </a:p>
          <a:p>
            <a:pPr algn="just"/>
            <a:r>
              <a:rPr lang="tr-TR" dirty="0" smtClean="0"/>
              <a:t>Öncelik ürün sayısına değil, hatasız kaliteli ürünler üzerine olmalıdır. Zira ürün sayısına odaklanmak hataya, emek ve kaynak israfına neden olur.</a:t>
            </a:r>
          </a:p>
          <a:p>
            <a:pPr algn="just"/>
            <a:r>
              <a:rPr lang="tr-TR" dirty="0" smtClean="0"/>
              <a:t>Bu yüzden çalışanlarınıza sayısal hedefler vermeyin.</a:t>
            </a:r>
            <a:endParaRPr lang="tr-TR" dirty="0"/>
          </a:p>
        </p:txBody>
      </p:sp>
      <p:pic>
        <p:nvPicPr>
          <p:cNvPr id="4" name="Picture 2" descr="http://cdn.quotesgram.com/img/38/6/1512587983-Dem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953" y="0"/>
            <a:ext cx="1621174" cy="184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puko döngüsü ile ilgili görsel sonucu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160" y="5373216"/>
            <a:ext cx="1268760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339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502002"/>
            <a:ext cx="8229600" cy="1143000"/>
          </a:xfrm>
        </p:spPr>
        <p:txBody>
          <a:bodyPr>
            <a:noAutofit/>
          </a:bodyPr>
          <a:lstStyle/>
          <a:p>
            <a:r>
              <a:rPr lang="tr-TR" sz="3600" dirty="0" err="1" smtClean="0"/>
              <a:t>Deming’e</a:t>
            </a:r>
            <a:r>
              <a:rPr lang="tr-TR" sz="3600" dirty="0" smtClean="0"/>
              <a:t> Göre Kalite Yönetimi</a:t>
            </a:r>
            <a:br>
              <a:rPr lang="tr-TR" sz="3600" dirty="0" smtClean="0"/>
            </a:br>
            <a:r>
              <a:rPr lang="tr-TR" sz="3600" dirty="0" smtClean="0"/>
              <a:t>İçin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Organizasyon içinde korkuya son verilmelidir. Zira çalışanların problemleri açıkça söylemeleri, öneriler geliştirmeleri buna bağlıdır.</a:t>
            </a:r>
          </a:p>
          <a:p>
            <a:pPr algn="just"/>
            <a:r>
              <a:rPr lang="tr-TR" dirty="0"/>
              <a:t>Kalite ve üretkenlik ancak birim ve bölümler arasında </a:t>
            </a:r>
            <a:r>
              <a:rPr lang="tr-TR" dirty="0" smtClean="0"/>
              <a:t>etkili </a:t>
            </a:r>
            <a:r>
              <a:rPr lang="tr-TR" dirty="0"/>
              <a:t>bir iletişim, işbirliği ve eşgüdümün olduğu durumlarda </a:t>
            </a:r>
            <a:r>
              <a:rPr lang="tr-TR" dirty="0" smtClean="0"/>
              <a:t>artabilir.</a:t>
            </a:r>
            <a:endParaRPr lang="tr-TR" dirty="0"/>
          </a:p>
          <a:p>
            <a:endParaRPr lang="tr-TR" dirty="0"/>
          </a:p>
        </p:txBody>
      </p:sp>
      <p:pic>
        <p:nvPicPr>
          <p:cNvPr id="4" name="Picture 2" descr="http://cdn.quotesgram.com/img/38/6/1512587983-Dem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953" y="0"/>
            <a:ext cx="1621174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puko döngüsü ile ilgili görsel sonucu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160" y="5373216"/>
            <a:ext cx="1268760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300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Crosby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4759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8" descr="http://blog.proqc.com/wp-content/uploads/2014/06/philipscrosby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28958"/>
            <a:ext cx="2742934" cy="148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188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Crosby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637420"/>
              </p:ext>
            </p:extLst>
          </p:nvPr>
        </p:nvGraphicFramePr>
        <p:xfrm>
          <a:off x="539552" y="126876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8" descr="http://blog.proqc.com/wp-content/uploads/2014/06/philipscrosby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28958"/>
            <a:ext cx="2742934" cy="148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Metin kutusu 6"/>
          <p:cNvSpPr txBox="1"/>
          <p:nvPr/>
        </p:nvSpPr>
        <p:spPr>
          <a:xfrm>
            <a:off x="1331640" y="4653136"/>
            <a:ext cx="7056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smtClean="0"/>
              <a:t>Kalite iyileştirmelerinin belli bir maliyeti olsa da elde edilecek tasarruflar düşünüldüğünde Kalitesizlikten Kaynaklı </a:t>
            </a:r>
            <a:r>
              <a:rPr lang="tr-TR" sz="2000" b="1" dirty="0"/>
              <a:t>M</a:t>
            </a:r>
            <a:r>
              <a:rPr lang="tr-TR" sz="2000" b="1" dirty="0" smtClean="0"/>
              <a:t>aliyetlerin altındadır. Dolayısıyla Kalite BEDAVADIR !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180947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701957" y="128958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 err="1" smtClean="0"/>
              <a:t>Crosby’de</a:t>
            </a:r>
            <a:r>
              <a:rPr lang="tr-TR" sz="3200" b="1" dirty="0" smtClean="0"/>
              <a:t> Sıfır Hata  Planlaması</a:t>
            </a:r>
            <a:endParaRPr lang="tr-TR" sz="3200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100177"/>
              </p:ext>
            </p:extLst>
          </p:nvPr>
        </p:nvGraphicFramePr>
        <p:xfrm>
          <a:off x="157005" y="1268760"/>
          <a:ext cx="876274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8" descr="http://blog.proqc.com/wp-content/uploads/2014/06/philipscrosby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28958"/>
            <a:ext cx="2742934" cy="148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64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1188640" y="145401"/>
            <a:ext cx="8229600" cy="1465976"/>
          </a:xfrm>
        </p:spPr>
        <p:txBody>
          <a:bodyPr>
            <a:noAutofit/>
          </a:bodyPr>
          <a:lstStyle/>
          <a:p>
            <a:r>
              <a:rPr lang="tr-TR" sz="3600" b="1" dirty="0" err="1"/>
              <a:t>Crosby’e</a:t>
            </a:r>
            <a:r>
              <a:rPr lang="tr-TR" sz="3600" b="1" dirty="0"/>
              <a:t> Göre </a:t>
            </a:r>
            <a:r>
              <a:rPr lang="tr-TR" sz="3600" b="1" dirty="0" smtClean="0"/>
              <a:t>Kalite </a:t>
            </a:r>
            <a:r>
              <a:rPr lang="tr-TR" sz="3600" b="1" dirty="0"/>
              <a:t/>
            </a:r>
            <a:br>
              <a:rPr lang="tr-TR" sz="3600" b="1" dirty="0"/>
            </a:br>
            <a:r>
              <a:rPr lang="tr-TR" sz="3600" b="1" dirty="0"/>
              <a:t>Yönetimi </a:t>
            </a:r>
            <a:r>
              <a:rPr lang="tr-TR" sz="3600" b="1" dirty="0" smtClean="0"/>
              <a:t> İçin</a:t>
            </a:r>
            <a:endParaRPr lang="tr-TR" sz="3600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2455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8" descr="http://blog.proqc.com/wp-content/uploads/2014/06/philipscrosby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28958"/>
            <a:ext cx="2742934" cy="148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20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145401"/>
            <a:ext cx="6876256" cy="1699424"/>
          </a:xfrm>
        </p:spPr>
        <p:txBody>
          <a:bodyPr>
            <a:noAutofit/>
          </a:bodyPr>
          <a:lstStyle/>
          <a:p>
            <a:r>
              <a:rPr lang="tr-TR" sz="3600" b="1" dirty="0" err="1"/>
              <a:t>Crosby’e</a:t>
            </a:r>
            <a:r>
              <a:rPr lang="tr-TR" sz="3600" b="1" dirty="0"/>
              <a:t> Göre Kalite </a:t>
            </a:r>
            <a:br>
              <a:rPr lang="tr-TR" sz="3600" b="1" dirty="0"/>
            </a:br>
            <a:r>
              <a:rPr lang="tr-TR" sz="3600" b="1" dirty="0"/>
              <a:t>Yönetimi  İçin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888184"/>
              </p:ext>
            </p:extLst>
          </p:nvPr>
        </p:nvGraphicFramePr>
        <p:xfrm>
          <a:off x="217121" y="1484784"/>
          <a:ext cx="8681989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8" descr="http://blog.proqc.com/wp-content/uploads/2014/06/philipscrosby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28958"/>
            <a:ext cx="2742934" cy="148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87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1188640" y="145401"/>
            <a:ext cx="8229600" cy="1465976"/>
          </a:xfrm>
        </p:spPr>
        <p:txBody>
          <a:bodyPr>
            <a:noAutofit/>
          </a:bodyPr>
          <a:lstStyle/>
          <a:p>
            <a:r>
              <a:rPr lang="tr-TR" sz="3600" b="1" dirty="0" err="1"/>
              <a:t>Crosby’e</a:t>
            </a:r>
            <a:r>
              <a:rPr lang="tr-TR" sz="3600" b="1" dirty="0"/>
              <a:t> Göre Kalite </a:t>
            </a:r>
            <a:br>
              <a:rPr lang="tr-TR" sz="3600" b="1" dirty="0"/>
            </a:br>
            <a:r>
              <a:rPr lang="tr-TR" sz="3600" b="1" dirty="0"/>
              <a:t>Yönetimi  İçin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5849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8" descr="http://blog.proqc.com/wp-content/uploads/2014/06/philipscrosby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28958"/>
            <a:ext cx="2742934" cy="148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70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Sağlık Hizmetlerinde Neden Kalite ?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0899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133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Juran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Juran</a:t>
            </a:r>
            <a:r>
              <a:rPr lang="tr-TR" dirty="0" smtClean="0"/>
              <a:t> Kalite yönetimi üç evre içerisinde açıklamıştır.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dirty="0" smtClean="0"/>
              <a:t>Karşılaşılan ani problem için İstatistiksel Süreç Yöntemlerinden faydalanma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dirty="0" smtClean="0"/>
              <a:t>İşletmelerin kronik problemlerinin çözümünde yönetim liderliğinde organizasyonun farklı bölümden çalışanların bir araya gelerek oluşturdukları kalite çalışma gruplarının kurulması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dirty="0"/>
              <a:t>K</a:t>
            </a:r>
            <a:r>
              <a:rPr lang="tr-TR" dirty="0" smtClean="0"/>
              <a:t>alitenin</a:t>
            </a:r>
            <a:r>
              <a:rPr lang="tr-TR" dirty="0"/>
              <a:t>, firmanın diğer tüm yıllık planları ile paralel bir şekilde </a:t>
            </a:r>
            <a:r>
              <a:rPr lang="tr-TR" dirty="0" smtClean="0"/>
              <a:t>ele </a:t>
            </a:r>
            <a:r>
              <a:rPr lang="tr-TR" dirty="0"/>
              <a:t>alınması sonucunda ortaya çıkan kalite planlarının oluşturulmasıdır.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4" name="Picture 4" descr="https://image.slidesharecdn.com/josephjurancontributiontotqm-150804185640-lva1-app6891/95/joseph-juran-contribution-to-tqm-1-638.jpg?cb=14387149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88640"/>
            <a:ext cx="2598918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937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Ishikawa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err="1"/>
              <a:t>Ishikawa’nın</a:t>
            </a:r>
            <a:r>
              <a:rPr lang="tr-TR" dirty="0"/>
              <a:t> toplam kalite akımına önemli bir katkısı, basit problem çözme yöntem ve </a:t>
            </a:r>
            <a:r>
              <a:rPr lang="tr-TR" dirty="0" smtClean="0"/>
              <a:t>tekniklerini (Balık kılçığı diyagramı</a:t>
            </a:r>
            <a:r>
              <a:rPr lang="tr-TR" dirty="0"/>
              <a:t>, </a:t>
            </a:r>
            <a:r>
              <a:rPr lang="tr-TR" dirty="0" err="1"/>
              <a:t>Pareto</a:t>
            </a:r>
            <a:r>
              <a:rPr lang="tr-TR" dirty="0"/>
              <a:t> analizi, </a:t>
            </a:r>
            <a:r>
              <a:rPr lang="tr-TR" dirty="0" err="1"/>
              <a:t>histogram</a:t>
            </a:r>
            <a:r>
              <a:rPr lang="tr-TR" dirty="0"/>
              <a:t>, süreç akış şemaları, çeteleler) her bilgi ve </a:t>
            </a:r>
            <a:r>
              <a:rPr lang="tr-TR" dirty="0" smtClean="0"/>
              <a:t>beceri </a:t>
            </a:r>
            <a:r>
              <a:rPr lang="tr-TR" dirty="0"/>
              <a:t>düzeyindeki çalışanların anlayabileceği ve kullanabileceği tarzda iş ortamlarına </a:t>
            </a:r>
            <a:r>
              <a:rPr lang="tr-TR" dirty="0" smtClean="0"/>
              <a:t>uyarlamasıdır.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4" name="Picture 12" descr="http://image.slidesharecdn.com/ishikawa-150911101312-lva1-app6891/95/dr-kaoru-ishikawa-1-638.jpg?cb=144196643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0"/>
            <a:ext cx="2088232" cy="1567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470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Sağlık Hizmetlerinde Kalite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sz="7200" b="1" dirty="0" smtClean="0"/>
          </a:p>
          <a:p>
            <a:r>
              <a:rPr lang="tr-TR" sz="7200" b="1" dirty="0" smtClean="0"/>
              <a:t>Önce zarar verme 	!						            </a:t>
            </a:r>
            <a:r>
              <a:rPr lang="tr-TR" sz="2000" b="1" dirty="0" err="1" smtClean="0"/>
              <a:t>Primum</a:t>
            </a:r>
            <a:r>
              <a:rPr lang="tr-TR" sz="2000" b="1" dirty="0" smtClean="0"/>
              <a:t> </a:t>
            </a:r>
            <a:r>
              <a:rPr lang="tr-TR" sz="2000" b="1" dirty="0" err="1"/>
              <a:t>non</a:t>
            </a:r>
            <a:r>
              <a:rPr lang="tr-TR" sz="2000" b="1" dirty="0"/>
              <a:t> </a:t>
            </a:r>
            <a:r>
              <a:rPr lang="tr-TR" sz="2000" b="1" dirty="0" err="1" smtClean="0"/>
              <a:t>nocere</a:t>
            </a:r>
            <a:r>
              <a:rPr lang="tr-TR" sz="2000" b="1" dirty="0" smtClean="0"/>
              <a:t> !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66449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Sağlık Hizmetlerinde Kalite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/>
              <a:t>M.Ö. 2000’de Mısır papirüslerinde </a:t>
            </a:r>
            <a:r>
              <a:rPr lang="tr-TR" dirty="0" smtClean="0"/>
              <a:t>belgelenen </a:t>
            </a:r>
            <a:r>
              <a:rPr lang="tr-TR" dirty="0"/>
              <a:t>tıbbi uygulama standartları, M.Ö. 1100’de </a:t>
            </a:r>
            <a:r>
              <a:rPr lang="tr-TR" dirty="0" err="1"/>
              <a:t>Chou</a:t>
            </a:r>
            <a:r>
              <a:rPr lang="tr-TR" dirty="0"/>
              <a:t> hanedanının, doktorların mesleğini uygulamaya başlamadan önce bir sınavı geçmelerini istemesi ve doktorlara yapılan ödemeleri hasta sonuçlarına göre belirlemesi talep edilmekteydi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/>
              <a:t>İngiliz hemşire </a:t>
            </a:r>
            <a:r>
              <a:rPr lang="tr-TR" dirty="0" err="1"/>
              <a:t>Nightingale</a:t>
            </a:r>
            <a:r>
              <a:rPr lang="tr-TR" dirty="0"/>
              <a:t> (1820-1910), hastane </a:t>
            </a:r>
            <a:r>
              <a:rPr lang="tr-TR" dirty="0" smtClean="0"/>
              <a:t>istatistiklerini </a:t>
            </a:r>
            <a:r>
              <a:rPr lang="tr-TR" dirty="0"/>
              <a:t>toplamak ve değerlendirmek için tekdüze bir sisteme gerek olduğunu savunarak, kalite </a:t>
            </a:r>
            <a:r>
              <a:rPr lang="tr-TR" dirty="0" smtClean="0"/>
              <a:t>güvencesi </a:t>
            </a:r>
            <a:r>
              <a:rPr lang="tr-TR" dirty="0"/>
              <a:t>programlarının temelini atmaya yardım etmiştir. Hastane istatistiklerinin analizi, ölüm hızlarının </a:t>
            </a:r>
            <a:r>
              <a:rPr lang="tr-TR" dirty="0" smtClean="0"/>
              <a:t>bir </a:t>
            </a:r>
            <a:r>
              <a:rPr lang="tr-TR" dirty="0"/>
              <a:t>hastaneden diğerine büyük bir değişim gösterdiğini ortaya </a:t>
            </a:r>
            <a:r>
              <a:rPr lang="tr-TR" dirty="0" smtClean="0"/>
              <a:t>koymuştur.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19491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Sağlık Hizmetlerinde Kalite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1910 yılında Dr. Abraham </a:t>
            </a:r>
            <a:r>
              <a:rPr lang="pt-BR" dirty="0" smtClean="0"/>
              <a:t>Flexner</a:t>
            </a:r>
            <a:r>
              <a:rPr lang="tr-TR" dirty="0" smtClean="0"/>
              <a:t> </a:t>
            </a:r>
            <a:r>
              <a:rPr lang="tr-TR" dirty="0"/>
              <a:t>ABD’deki tıp eğitiminin kalitesinin düşüklüğünü rapor etmiştir. Bu çalışmanın sonucunda ABD’deki tıp okullarının önemli bir kısmı kapanmıştır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pPr algn="just"/>
            <a:r>
              <a:rPr lang="tr-TR" dirty="0"/>
              <a:t>1960’larda doktor </a:t>
            </a:r>
            <a:r>
              <a:rPr lang="tr-TR" dirty="0" err="1"/>
              <a:t>Avedis</a:t>
            </a:r>
            <a:r>
              <a:rPr lang="tr-TR" dirty="0"/>
              <a:t> </a:t>
            </a:r>
            <a:r>
              <a:rPr lang="tr-TR" dirty="0" err="1"/>
              <a:t>Donabedian</a:t>
            </a:r>
            <a:r>
              <a:rPr lang="tr-TR" dirty="0"/>
              <a:t>, sağlık hizmetlerinde kalitenin değerlendirilmesi için yapı</a:t>
            </a:r>
            <a:r>
              <a:rPr lang="tr-TR" dirty="0" smtClean="0"/>
              <a:t>, </a:t>
            </a:r>
            <a:r>
              <a:rPr lang="tr-TR" dirty="0"/>
              <a:t>süreç ve sonuç paradigmasını oluşturmuştur. Bunun öyle büyük bir etkisi olmuştur ki </a:t>
            </a:r>
            <a:r>
              <a:rPr lang="tr-TR" dirty="0" err="1" smtClean="0"/>
              <a:t>Donabedian</a:t>
            </a:r>
            <a:r>
              <a:rPr lang="tr-TR" dirty="0" smtClean="0"/>
              <a:t> </a:t>
            </a:r>
            <a:r>
              <a:rPr lang="tr-TR" dirty="0"/>
              <a:t>çoğunlukla kalite alanının modern kurucusu ve lideri olarak </a:t>
            </a:r>
            <a:r>
              <a:rPr lang="tr-TR" dirty="0" smtClean="0"/>
              <a:t>düşünülmektedir.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pt-B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31004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900608" y="260648"/>
            <a:ext cx="8229600" cy="1143000"/>
          </a:xfrm>
        </p:spPr>
        <p:txBody>
          <a:bodyPr/>
          <a:lstStyle/>
          <a:p>
            <a:r>
              <a:rPr lang="tr-TR" dirty="0" err="1"/>
              <a:t>Avedis</a:t>
            </a:r>
            <a:r>
              <a:rPr lang="tr-TR" dirty="0"/>
              <a:t> </a:t>
            </a:r>
            <a:r>
              <a:rPr lang="tr-TR" dirty="0" err="1"/>
              <a:t>Donabedian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59385"/>
            <a:ext cx="5350531" cy="4525963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76672"/>
            <a:ext cx="1920677" cy="2378962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683568" y="5989930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err="1" smtClean="0"/>
              <a:t>Donabedian’a</a:t>
            </a:r>
            <a:r>
              <a:rPr lang="tr-TR" dirty="0" smtClean="0"/>
              <a:t> göre sağlık hizmetlerinin taşıması gereken özellikler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16875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900608" y="260648"/>
            <a:ext cx="8229600" cy="1143000"/>
          </a:xfrm>
        </p:spPr>
        <p:txBody>
          <a:bodyPr/>
          <a:lstStyle/>
          <a:p>
            <a:r>
              <a:rPr lang="tr-TR" dirty="0" err="1"/>
              <a:t>Avedis</a:t>
            </a:r>
            <a:r>
              <a:rPr lang="tr-TR" dirty="0"/>
              <a:t> </a:t>
            </a:r>
            <a:r>
              <a:rPr lang="tr-TR" dirty="0" err="1"/>
              <a:t>Donabedian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Etkenlik (</a:t>
            </a:r>
            <a:r>
              <a:rPr lang="tr-TR" b="1" dirty="0" err="1"/>
              <a:t>efficacy</a:t>
            </a:r>
            <a:r>
              <a:rPr lang="tr-TR" b="1" dirty="0"/>
              <a:t>), </a:t>
            </a:r>
            <a:r>
              <a:rPr lang="tr-TR" dirty="0" smtClean="0"/>
              <a:t>belirli koşullar altında </a:t>
            </a:r>
            <a:r>
              <a:rPr lang="tr-TR" dirty="0"/>
              <a:t>sağlık hizmetleri bilim ve </a:t>
            </a:r>
            <a:r>
              <a:rPr lang="tr-TR" dirty="0" smtClean="0"/>
              <a:t>teknolojisinin </a:t>
            </a:r>
            <a:r>
              <a:rPr lang="tr-TR" dirty="0"/>
              <a:t>sağlıkta iyileştirmeler meydana getirme </a:t>
            </a:r>
            <a:r>
              <a:rPr lang="tr-TR" dirty="0" smtClean="0"/>
              <a:t>yeteneğidir.</a:t>
            </a:r>
          </a:p>
          <a:p>
            <a:endParaRPr lang="tr-TR" dirty="0" smtClean="0"/>
          </a:p>
          <a:p>
            <a:r>
              <a:rPr lang="tr-TR" b="1" dirty="0"/>
              <a:t>Etkililik (</a:t>
            </a:r>
            <a:r>
              <a:rPr lang="tr-TR" b="1" dirty="0" err="1"/>
              <a:t>effectiveness</a:t>
            </a:r>
            <a:r>
              <a:rPr lang="tr-TR" b="1" dirty="0"/>
              <a:t>), </a:t>
            </a:r>
            <a:r>
              <a:rPr lang="tr-TR" dirty="0"/>
              <a:t>sağlıkta şimdi ulaşılabilir olan iyileştirmelere gerçekte ulaşma derecesidir. Bu</a:t>
            </a:r>
            <a:r>
              <a:rPr lang="tr-TR" dirty="0" smtClean="0"/>
              <a:t>, </a:t>
            </a:r>
            <a:r>
              <a:rPr lang="tr-TR" dirty="0"/>
              <a:t>gerçek performans ile idealde ya da belirli koşullar altında sağlık hizmetleri bilim ve </a:t>
            </a:r>
            <a:r>
              <a:rPr lang="tr-TR" dirty="0" smtClean="0"/>
              <a:t>teknolojisinin </a:t>
            </a:r>
            <a:r>
              <a:rPr lang="tr-TR" dirty="0"/>
              <a:t>ulaşması beklenebilen performans arasında karşılaştırma yapmayı </a:t>
            </a:r>
            <a:r>
              <a:rPr lang="tr-TR" dirty="0" smtClean="0"/>
              <a:t>gerektirir.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482" y="-12964"/>
            <a:ext cx="2140888" cy="178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5718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Avedis</a:t>
            </a:r>
            <a:r>
              <a:rPr lang="tr-TR" dirty="0"/>
              <a:t> </a:t>
            </a:r>
            <a:r>
              <a:rPr lang="tr-TR" dirty="0" err="1"/>
              <a:t>Donabedian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56791"/>
            <a:ext cx="6552728" cy="5222659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482" y="-12964"/>
            <a:ext cx="2140888" cy="1785780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6119664" y="2276872"/>
            <a:ext cx="2556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 smtClean="0"/>
              <a:t>Etkililik</a:t>
            </a:r>
            <a:endParaRPr lang="tr-TR" sz="4400" b="1" dirty="0"/>
          </a:p>
        </p:txBody>
      </p:sp>
    </p:spTree>
    <p:extLst>
      <p:ext uri="{BB962C8B-B14F-4D97-AF65-F5344CB8AC3E}">
        <p14:creationId xmlns:p14="http://schemas.microsoft.com/office/powerpoint/2010/main" val="314396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900608" y="260648"/>
            <a:ext cx="8229600" cy="1143000"/>
          </a:xfrm>
        </p:spPr>
        <p:txBody>
          <a:bodyPr/>
          <a:lstStyle/>
          <a:p>
            <a:r>
              <a:rPr lang="tr-TR" dirty="0" err="1"/>
              <a:t>Avedis</a:t>
            </a:r>
            <a:r>
              <a:rPr lang="tr-TR" dirty="0"/>
              <a:t> </a:t>
            </a:r>
            <a:r>
              <a:rPr lang="tr-TR" dirty="0" err="1"/>
              <a:t>Donabedian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Verimlilik, </a:t>
            </a:r>
            <a:r>
              <a:rPr lang="tr-TR" dirty="0"/>
              <a:t>sağlıkta ulaşılabilir iyileştirmeleri azaltmaksızın hizmet maliyetini azaltma yeteneğidir. Aşağıdaki eşitlikle ifade edilebilir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482" y="-12964"/>
            <a:ext cx="2140888" cy="178578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861048"/>
            <a:ext cx="7701205" cy="1141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66242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828600" y="188640"/>
            <a:ext cx="8229600" cy="1143000"/>
          </a:xfrm>
        </p:spPr>
        <p:txBody>
          <a:bodyPr/>
          <a:lstStyle/>
          <a:p>
            <a:r>
              <a:rPr lang="tr-TR" dirty="0" err="1"/>
              <a:t>Avedis</a:t>
            </a:r>
            <a:r>
              <a:rPr lang="tr-TR" dirty="0"/>
              <a:t> </a:t>
            </a:r>
            <a:r>
              <a:rPr lang="tr-TR" dirty="0" err="1"/>
              <a:t>Donabedian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err="1" smtClean="0"/>
              <a:t>Optimallik</a:t>
            </a:r>
            <a:r>
              <a:rPr lang="tr-TR" dirty="0" smtClean="0"/>
              <a:t>, </a:t>
            </a:r>
            <a:r>
              <a:rPr lang="tr-TR" dirty="0"/>
              <a:t>sağlıktaki iyileştirmeleri, bu iyileştirmelerin maliyeti ile dengelemektir. </a:t>
            </a:r>
            <a:r>
              <a:rPr lang="tr-TR" dirty="0" smtClean="0"/>
              <a:t>Bu </a:t>
            </a:r>
            <a:r>
              <a:rPr lang="tr-TR" dirty="0"/>
              <a:t>tanım, sağlık hizmetlerinin maliyetleri ve faydaları arasında “en iyi” ya da “optimum” bir </a:t>
            </a:r>
            <a:r>
              <a:rPr lang="tr-TR" dirty="0" smtClean="0"/>
              <a:t>nokta </a:t>
            </a:r>
            <a:r>
              <a:rPr lang="tr-TR" dirty="0"/>
              <a:t>bulunduğu anlamına gelir.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482" y="-12964"/>
            <a:ext cx="2140888" cy="164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43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Kalitenin Ortak Öğeleri</a:t>
            </a: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982208"/>
              </p:ext>
            </p:extLst>
          </p:nvPr>
        </p:nvGraphicFramePr>
        <p:xfrm>
          <a:off x="-108520" y="0"/>
          <a:ext cx="9252520" cy="6414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22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828600" y="188640"/>
            <a:ext cx="8229600" cy="1143000"/>
          </a:xfrm>
        </p:spPr>
        <p:txBody>
          <a:bodyPr/>
          <a:lstStyle/>
          <a:p>
            <a:r>
              <a:rPr lang="tr-TR" dirty="0" err="1"/>
              <a:t>Avedis</a:t>
            </a:r>
            <a:r>
              <a:rPr lang="tr-TR" dirty="0"/>
              <a:t> </a:t>
            </a:r>
            <a:r>
              <a:rPr lang="tr-TR" dirty="0" err="1"/>
              <a:t>Donabedian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b="1" dirty="0" err="1" smtClean="0"/>
              <a:t>Optimallik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482" y="-12964"/>
            <a:ext cx="2140888" cy="1785780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492896"/>
            <a:ext cx="5472608" cy="4096322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518190" y="2762926"/>
            <a:ext cx="180020" cy="10801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9" name="Düz Ok Bağlayıcısı 8"/>
          <p:cNvCxnSpPr/>
          <p:nvPr/>
        </p:nvCxnSpPr>
        <p:spPr>
          <a:xfrm flipV="1">
            <a:off x="3589766" y="2204864"/>
            <a:ext cx="657766" cy="5580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Metin kutusu 9"/>
          <p:cNvSpPr txBox="1"/>
          <p:nvPr/>
        </p:nvSpPr>
        <p:spPr>
          <a:xfrm>
            <a:off x="3619319" y="1772816"/>
            <a:ext cx="2309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Optimal nokta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79545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828600" y="188640"/>
            <a:ext cx="8229600" cy="1143000"/>
          </a:xfrm>
        </p:spPr>
        <p:txBody>
          <a:bodyPr/>
          <a:lstStyle/>
          <a:p>
            <a:r>
              <a:rPr lang="tr-TR" dirty="0" err="1"/>
              <a:t>Avedis</a:t>
            </a:r>
            <a:r>
              <a:rPr lang="tr-TR" dirty="0"/>
              <a:t> </a:t>
            </a:r>
            <a:r>
              <a:rPr lang="tr-TR" dirty="0" err="1"/>
              <a:t>Donabedian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/>
              <a:t>Kabul </a:t>
            </a:r>
            <a:r>
              <a:rPr lang="tr-TR" b="1" dirty="0" smtClean="0"/>
              <a:t>edilebilirlik</a:t>
            </a:r>
            <a:r>
              <a:rPr lang="tr-TR" dirty="0" smtClean="0"/>
              <a:t>, </a:t>
            </a:r>
            <a:r>
              <a:rPr lang="tr-TR" dirty="0"/>
              <a:t>hastaların ve ailelerinin isteklerine, arzularına ve </a:t>
            </a:r>
            <a:r>
              <a:rPr lang="tr-TR" dirty="0" smtClean="0"/>
              <a:t>beklentilerine </a:t>
            </a:r>
            <a:r>
              <a:rPr lang="tr-TR" dirty="0"/>
              <a:t>uygunluk olarak tanımlanır</a:t>
            </a:r>
            <a:r>
              <a:rPr lang="tr-TR" dirty="0" smtClean="0"/>
              <a:t>. </a:t>
            </a:r>
            <a:r>
              <a:rPr lang="it-IT" dirty="0"/>
              <a:t>Kabul edilebilirliğin beş ögesi vardır</a:t>
            </a:r>
            <a:r>
              <a:rPr lang="it-IT" dirty="0" smtClean="0"/>
              <a:t>:</a:t>
            </a:r>
            <a:endParaRPr lang="tr-TR" dirty="0" smtClean="0"/>
          </a:p>
          <a:p>
            <a:pPr algn="just"/>
            <a:endParaRPr lang="tr-TR" sz="1800" dirty="0" smtClean="0"/>
          </a:p>
          <a:p>
            <a:pPr lvl="1" algn="just"/>
            <a:r>
              <a:rPr lang="tr-TR" sz="1800" b="1" i="1" dirty="0" smtClean="0"/>
              <a:t>Erişilebilirlik;</a:t>
            </a:r>
            <a:r>
              <a:rPr lang="tr-TR" sz="1800" i="1" dirty="0" smtClean="0"/>
              <a:t> </a:t>
            </a:r>
            <a:r>
              <a:rPr lang="tr-TR" sz="1800" dirty="0" smtClean="0"/>
              <a:t>fiziki ve finansal açıdan sigorta olanakları</a:t>
            </a:r>
          </a:p>
          <a:p>
            <a:pPr lvl="1"/>
            <a:r>
              <a:rPr lang="tr-TR" sz="1800" b="1" i="1" dirty="0"/>
              <a:t>H</a:t>
            </a:r>
            <a:r>
              <a:rPr lang="tr-TR" sz="1800" b="1" i="1" dirty="0" smtClean="0"/>
              <a:t>asta-hizmet sunucusu ilişkisi;</a:t>
            </a:r>
            <a:r>
              <a:rPr lang="tr-TR" sz="1800" i="1" dirty="0" smtClean="0"/>
              <a:t> </a:t>
            </a:r>
            <a:r>
              <a:rPr lang="tr-TR" sz="1800" dirty="0"/>
              <a:t>kişisel ilgi, empati, saygılı </a:t>
            </a:r>
            <a:r>
              <a:rPr lang="tr-TR" sz="1800" dirty="0" smtClean="0"/>
              <a:t>olma, </a:t>
            </a:r>
            <a:r>
              <a:rPr lang="tr-TR" sz="1800" dirty="0" err="1" smtClean="0"/>
              <a:t>heveslilik</a:t>
            </a:r>
            <a:r>
              <a:rPr lang="tr-TR" sz="1800" dirty="0" smtClean="0"/>
              <a:t> vs.</a:t>
            </a:r>
            <a:endParaRPr lang="tr-TR" sz="1800" dirty="0"/>
          </a:p>
          <a:p>
            <a:pPr lvl="1"/>
            <a:r>
              <a:rPr lang="tr-TR" sz="1800" b="1" i="1" dirty="0"/>
              <a:t>H</a:t>
            </a:r>
            <a:r>
              <a:rPr lang="tr-TR" sz="1800" b="1" i="1" dirty="0" smtClean="0"/>
              <a:t>izmetin </a:t>
            </a:r>
            <a:r>
              <a:rPr lang="tr-TR" sz="1800" b="1" i="1" dirty="0"/>
              <a:t>rahatlık ve konfor sağlayan </a:t>
            </a:r>
            <a:r>
              <a:rPr lang="tr-TR" sz="1800" b="1" i="1" dirty="0" smtClean="0"/>
              <a:t>yönleri;</a:t>
            </a:r>
            <a:r>
              <a:rPr lang="tr-TR" sz="1800" dirty="0" smtClean="0"/>
              <a:t> konfor, temizlik vs.</a:t>
            </a:r>
          </a:p>
          <a:p>
            <a:pPr lvl="1"/>
            <a:r>
              <a:rPr lang="tr-TR" sz="1800" b="1" i="1" dirty="0" smtClean="0"/>
              <a:t>Hizmetin </a:t>
            </a:r>
            <a:r>
              <a:rPr lang="tr-TR" sz="1800" b="1" i="1" dirty="0"/>
              <a:t>etkileri, riskleri ve maliyeti </a:t>
            </a:r>
            <a:r>
              <a:rPr lang="tr-TR" sz="1800" b="1" i="1" dirty="0" smtClean="0"/>
              <a:t>ile </a:t>
            </a:r>
            <a:r>
              <a:rPr lang="tr-TR" sz="1800" b="1" i="1" dirty="0"/>
              <a:t>ilgili </a:t>
            </a:r>
            <a:r>
              <a:rPr lang="tr-TR" sz="1800" b="1" i="1" dirty="0" smtClean="0"/>
              <a:t>tercihleri </a:t>
            </a:r>
            <a:endParaRPr lang="tr-TR" sz="1800" b="1" i="1" dirty="0"/>
          </a:p>
          <a:p>
            <a:pPr lvl="1"/>
            <a:r>
              <a:rPr lang="tr-TR" sz="1800" b="1" i="1" dirty="0"/>
              <a:t>H</a:t>
            </a:r>
            <a:r>
              <a:rPr lang="tr-TR" sz="1800" b="1" i="1" dirty="0" smtClean="0"/>
              <a:t>astaların adalet </a:t>
            </a:r>
            <a:r>
              <a:rPr lang="tr-TR" sz="1800" b="1" i="1" dirty="0"/>
              <a:t>ve </a:t>
            </a:r>
            <a:r>
              <a:rPr lang="tr-TR" sz="1800" b="1" i="1" dirty="0" smtClean="0"/>
              <a:t>hakkaniyet algıları</a:t>
            </a:r>
            <a:endParaRPr lang="tr-TR" sz="1800" b="1" i="1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482" y="-12964"/>
            <a:ext cx="2140888" cy="1569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8489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828600" y="188640"/>
            <a:ext cx="8229600" cy="1143000"/>
          </a:xfrm>
        </p:spPr>
        <p:txBody>
          <a:bodyPr/>
          <a:lstStyle/>
          <a:p>
            <a:r>
              <a:rPr lang="tr-TR" dirty="0" err="1"/>
              <a:t>Avedis</a:t>
            </a:r>
            <a:r>
              <a:rPr lang="tr-TR" dirty="0"/>
              <a:t> </a:t>
            </a:r>
            <a:r>
              <a:rPr lang="tr-TR" dirty="0" err="1"/>
              <a:t>Donabedian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smtClean="0"/>
              <a:t>Yasallık</a:t>
            </a:r>
            <a:r>
              <a:rPr lang="tr-TR" dirty="0" smtClean="0"/>
              <a:t>; etik </a:t>
            </a:r>
            <a:r>
              <a:rPr lang="tr-TR" dirty="0"/>
              <a:t>prensipler, değerler, normlar, yasalar ve düzenlemelerde ifade edilen </a:t>
            </a:r>
            <a:r>
              <a:rPr lang="tr-TR" dirty="0" smtClean="0"/>
              <a:t>sosyal </a:t>
            </a:r>
            <a:r>
              <a:rPr lang="tr-TR" dirty="0"/>
              <a:t>tercihlere uygunluk olarak tanımlanır. Kısaca </a:t>
            </a:r>
            <a:r>
              <a:rPr lang="tr-TR" i="1" dirty="0"/>
              <a:t>sosyal kabul edilebilirlik </a:t>
            </a:r>
            <a:r>
              <a:rPr lang="tr-TR" dirty="0"/>
              <a:t>olarak görülebilir.</a:t>
            </a:r>
          </a:p>
          <a:p>
            <a:pPr algn="just"/>
            <a:r>
              <a:rPr lang="tr-TR" b="1" dirty="0" smtClean="0"/>
              <a:t>Hakkaniyet; </a:t>
            </a:r>
            <a:r>
              <a:rPr lang="tr-TR" dirty="0" smtClean="0"/>
              <a:t>bir </a:t>
            </a:r>
            <a:r>
              <a:rPr lang="tr-TR" dirty="0"/>
              <a:t>toplumun üyeleri arasında sağlık hizmetlerinin ve faydalarının dağıtımında</a:t>
            </a:r>
            <a:r>
              <a:rPr lang="tr-TR" dirty="0" smtClean="0"/>
              <a:t>, </a:t>
            </a:r>
            <a:r>
              <a:rPr lang="tr-TR" dirty="0"/>
              <a:t>doğru ya da adil olanı belirleyen prensibe uygunluk olarak </a:t>
            </a:r>
            <a:r>
              <a:rPr lang="tr-TR" dirty="0" smtClean="0"/>
              <a:t>tanımlanır. Hizmetin </a:t>
            </a:r>
            <a:r>
              <a:rPr lang="tr-TR" dirty="0"/>
              <a:t>erişilebilirliğine, etkililiğine ve alınan hizmetin kabul </a:t>
            </a:r>
            <a:r>
              <a:rPr lang="tr-TR" dirty="0" smtClean="0"/>
              <a:t>edilebilirliğine dayanmaktadır.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482" y="-12964"/>
            <a:ext cx="2140888" cy="178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9986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Kalite Yönetimin Pratikteki Sonuçları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tr-TR" dirty="0"/>
              <a:t>Çabuk alınan pozitif </a:t>
            </a:r>
            <a:r>
              <a:rPr lang="tr-TR" dirty="0" smtClean="0"/>
              <a:t>sonuçlar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tr-TR" dirty="0"/>
              <a:t>Personel ve hasta memnuniyetinin artması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tr-TR" dirty="0"/>
              <a:t>İlaç hatalarının azaltılması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tr-TR" dirty="0"/>
              <a:t>Enfeksiyon oranlarının düşürülmesi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tr-TR" dirty="0"/>
              <a:t>Radyoloji tekrarlarının azalması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tr-TR" dirty="0"/>
              <a:t>Ameliyathane hazırlık zamanının </a:t>
            </a:r>
            <a:r>
              <a:rPr lang="tr-TR" dirty="0" smtClean="0"/>
              <a:t>azalması</a:t>
            </a:r>
            <a:endParaRPr lang="tr-TR" dirty="0"/>
          </a:p>
          <a:p>
            <a:pPr>
              <a:buFont typeface="Wingdings" pitchFamily="2" charset="2"/>
              <a:buChar char="Ø"/>
              <a:defRPr/>
            </a:pPr>
            <a:r>
              <a:rPr lang="tr-TR" dirty="0" smtClean="0"/>
              <a:t>Laboratuvar </a:t>
            </a:r>
            <a:r>
              <a:rPr lang="tr-TR" dirty="0"/>
              <a:t>test dönüş zamanlarının azalması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tr-TR" dirty="0" smtClean="0"/>
              <a:t>Yoğun </a:t>
            </a:r>
            <a:r>
              <a:rPr lang="tr-TR" dirty="0"/>
              <a:t>bakıma geri dönüş oranlarının düşürülmesi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6812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Kalite Konusunda Çalışmaları Bulunan Bilim Adamları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700808"/>
            <a:ext cx="2905599" cy="4525963"/>
          </a:xfrm>
        </p:spPr>
        <p:txBody>
          <a:bodyPr/>
          <a:lstStyle/>
          <a:p>
            <a:r>
              <a:rPr lang="tr-TR" dirty="0" err="1" smtClean="0"/>
              <a:t>Donabedian</a:t>
            </a:r>
            <a:endParaRPr lang="tr-TR" dirty="0" smtClean="0"/>
          </a:p>
          <a:p>
            <a:r>
              <a:rPr lang="tr-TR" dirty="0" err="1" smtClean="0"/>
              <a:t>Juran</a:t>
            </a:r>
            <a:endParaRPr lang="tr-TR" dirty="0" smtClean="0"/>
          </a:p>
          <a:p>
            <a:r>
              <a:rPr lang="tr-TR" dirty="0" err="1" smtClean="0"/>
              <a:t>Crosby</a:t>
            </a:r>
            <a:endParaRPr lang="tr-TR" dirty="0" smtClean="0"/>
          </a:p>
          <a:p>
            <a:r>
              <a:rPr lang="tr-TR" dirty="0" err="1" smtClean="0"/>
              <a:t>Ishikawa</a:t>
            </a:r>
            <a:endParaRPr lang="tr-TR" dirty="0" smtClean="0"/>
          </a:p>
          <a:p>
            <a:r>
              <a:rPr lang="tr-TR" dirty="0" err="1" smtClean="0"/>
              <a:t>Feigenbaum</a:t>
            </a:r>
            <a:endParaRPr lang="tr-TR" dirty="0" smtClean="0"/>
          </a:p>
          <a:p>
            <a:r>
              <a:rPr lang="tr-TR" dirty="0" err="1" smtClean="0"/>
              <a:t>Deming</a:t>
            </a:r>
            <a:endParaRPr lang="tr-TR" dirty="0" smtClean="0"/>
          </a:p>
          <a:p>
            <a:r>
              <a:rPr lang="tr-TR" dirty="0" err="1" smtClean="0"/>
              <a:t>Shewharth</a:t>
            </a:r>
            <a:endParaRPr lang="tr-TR" dirty="0"/>
          </a:p>
        </p:txBody>
      </p:sp>
      <p:pic>
        <p:nvPicPr>
          <p:cNvPr id="1026" name="Picture 2" descr="http://cdn.quotesgram.com/img/38/6/1512587983-Dem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504" y="1484784"/>
            <a:ext cx="1621174" cy="184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mage.slidesharecdn.com/josephjurancontributiontotqm-150804185640-lva1-app6891/95/joseph-juran-contribution-to-tqm-1-638.jpg?cb=14387149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449613"/>
            <a:ext cx="2382894" cy="178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industryweek.com/site-files/industryweek.com/files/uploads/2014/11/Feigenbaum-Cov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799" y="1561468"/>
            <a:ext cx="1177088" cy="16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blog.proqc.com/wp-content/uploads/2014/06/philipscrosby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645024"/>
            <a:ext cx="288695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665093"/>
            <a:ext cx="1920677" cy="2378962"/>
          </a:xfrm>
          <a:prstGeom prst="rect">
            <a:avLst/>
          </a:prstGeom>
        </p:spPr>
      </p:pic>
      <p:pic>
        <p:nvPicPr>
          <p:cNvPr id="1036" name="Picture 12" descr="http://image.slidesharecdn.com/ishikawa-150911101312-lva1-app6891/95/dr-kaoru-ishikawa-1-638.jpg?cb=144196643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157192"/>
            <a:ext cx="2088232" cy="1567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87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1044624" y="211474"/>
            <a:ext cx="8229600" cy="1143000"/>
          </a:xfrm>
        </p:spPr>
        <p:txBody>
          <a:bodyPr/>
          <a:lstStyle/>
          <a:p>
            <a:r>
              <a:rPr lang="tr-TR" dirty="0" err="1" smtClean="0"/>
              <a:t>Shewhart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Klasik yönetim teorisi uyarınca </a:t>
            </a:r>
            <a:r>
              <a:rPr lang="tr-TR" dirty="0" err="1" smtClean="0"/>
              <a:t>Taylorisit</a:t>
            </a:r>
            <a:r>
              <a:rPr lang="tr-TR" dirty="0" smtClean="0"/>
              <a:t> yaklaşım modeli bilimsel üretim yaklaşımını ortaya çıkarmıştır.</a:t>
            </a:r>
          </a:p>
          <a:p>
            <a:pPr algn="just"/>
            <a:r>
              <a:rPr lang="tr-TR" dirty="0" smtClean="0"/>
              <a:t>Zaman ve hareket etüdüne dayalı bir üretim anlayışına dayanmaktadır. O dönem (1910’lu yıllar) için üretimde kalite ‘muayene’ esasına dayanmaktaydı.</a:t>
            </a:r>
          </a:p>
          <a:p>
            <a:pPr algn="just"/>
            <a:r>
              <a:rPr lang="tr-TR" dirty="0" smtClean="0"/>
              <a:t>Muayene yöntemi, üretim tamamlandıktan sonra hatalı ürünlerin piyasaya sürülmesini engellemeye dayanıyordur</a:t>
            </a:r>
            <a:endParaRPr lang="tr-TR" dirty="0"/>
          </a:p>
        </p:txBody>
      </p:sp>
      <p:pic>
        <p:nvPicPr>
          <p:cNvPr id="2050" name="Picture 2" descr="https://media.licdn.com/mpr/mpr/AAEAAQAAAAAAAAMVAAAAJDYzYmNjNjYyLTcyZDQtNGZjMC1iYWNiLWM1ZGEyOTMwYTRiZ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0"/>
            <a:ext cx="3312368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314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1044624" y="211474"/>
            <a:ext cx="8229600" cy="1143000"/>
          </a:xfrm>
        </p:spPr>
        <p:txBody>
          <a:bodyPr/>
          <a:lstStyle/>
          <a:p>
            <a:r>
              <a:rPr lang="tr-TR" dirty="0" err="1" smtClean="0"/>
              <a:t>Shewhart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Shewhart</a:t>
            </a:r>
            <a:r>
              <a:rPr lang="tr-TR" dirty="0" smtClean="0"/>
              <a:t> ise ürünlerdeki problemleri tespit etmeye çalışmaktansa üretim sürecinin kontrol edilerek kalite iyileştirmelerinin sağlanacağını öngörmektedir.</a:t>
            </a:r>
          </a:p>
          <a:p>
            <a:endParaRPr lang="tr-TR" dirty="0"/>
          </a:p>
        </p:txBody>
      </p:sp>
      <p:pic>
        <p:nvPicPr>
          <p:cNvPr id="2050" name="Picture 2" descr="https://media.licdn.com/mpr/mpr/AAEAAQAAAAAAAAMVAAAAJDYzYmNjNjYyLTcyZDQtNGZjMC1iYWNiLWM1ZGEyOTMwYTRiZ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0"/>
            <a:ext cx="3312368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4097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1044624" y="211474"/>
            <a:ext cx="8229600" cy="1143000"/>
          </a:xfrm>
        </p:spPr>
        <p:txBody>
          <a:bodyPr/>
          <a:lstStyle/>
          <a:p>
            <a:r>
              <a:rPr lang="tr-TR" dirty="0" err="1" smtClean="0"/>
              <a:t>Shewhart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Shewhart</a:t>
            </a:r>
            <a:r>
              <a:rPr lang="tr-TR" dirty="0" smtClean="0"/>
              <a:t> ise ürünlerdeki problemleri tespit etmeye çalışmaktansa üretim sürecinin kontrol edilerek kalite iyileştirmelerinin sağlanacağını öngörmektedir.</a:t>
            </a:r>
          </a:p>
          <a:p>
            <a:endParaRPr lang="tr-TR" dirty="0"/>
          </a:p>
          <a:p>
            <a:r>
              <a:rPr lang="tr-TR" dirty="0" smtClean="0"/>
              <a:t>Buna göre; bu yaklaşım doğrultusunda PUKO döngüsünü geliştirmiştir.</a:t>
            </a:r>
          </a:p>
          <a:p>
            <a:endParaRPr lang="tr-TR" dirty="0"/>
          </a:p>
        </p:txBody>
      </p:sp>
      <p:pic>
        <p:nvPicPr>
          <p:cNvPr id="2050" name="Picture 2" descr="https://media.licdn.com/mpr/mpr/AAEAAQAAAAAAAAMVAAAAJDYzYmNjNjYyLTcyZDQtNGZjMC1iYWNiLWM1ZGEyOTMwYTRiZ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0"/>
            <a:ext cx="3312368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690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1198984" y="206896"/>
            <a:ext cx="8229600" cy="1143000"/>
          </a:xfrm>
        </p:spPr>
        <p:txBody>
          <a:bodyPr/>
          <a:lstStyle/>
          <a:p>
            <a:r>
              <a:rPr lang="tr-TR" dirty="0" err="1"/>
              <a:t>Shewhart</a:t>
            </a:r>
            <a:endParaRPr lang="tr-TR" dirty="0"/>
          </a:p>
        </p:txBody>
      </p:sp>
      <p:pic>
        <p:nvPicPr>
          <p:cNvPr id="5" name="Picture 2" descr="puko döngüsü ile ilgili görsel sonucu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878" y="1586706"/>
            <a:ext cx="3273227" cy="3273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683568" y="180969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Hedef ve prosesleri (süreçleri) belirle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6372200" y="1948359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Prosesleri uygula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1115616" y="4819795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Sürekli iyileştirme sağla</a:t>
            </a:r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6516216" y="4372195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Prosesleri ölç ve izle</a:t>
            </a:r>
            <a:endParaRPr lang="tr-TR" dirty="0"/>
          </a:p>
        </p:txBody>
      </p:sp>
      <p:cxnSp>
        <p:nvCxnSpPr>
          <p:cNvPr id="10" name="Düz Ok Bağlayıcısı 9"/>
          <p:cNvCxnSpPr/>
          <p:nvPr/>
        </p:nvCxnSpPr>
        <p:spPr>
          <a:xfrm flipH="1" flipV="1">
            <a:off x="2483768" y="2264401"/>
            <a:ext cx="576064" cy="1791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 flipV="1">
            <a:off x="5940152" y="2284726"/>
            <a:ext cx="432048" cy="3176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/>
          <p:nvPr/>
        </p:nvCxnSpPr>
        <p:spPr>
          <a:xfrm>
            <a:off x="5742740" y="4287219"/>
            <a:ext cx="629460" cy="1218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H="1">
            <a:off x="2915816" y="4342845"/>
            <a:ext cx="432048" cy="4769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4" name="Picture 2" descr="https://media.licdn.com/mpr/mpr/AAEAAQAAAAAAAAMVAAAAJDYzYmNjNjYyLTcyZDQtNGZjMC1iYWNiLWM1ZGEyOTMwYTRiZ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0"/>
            <a:ext cx="3312368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Metin kutusu 22"/>
          <p:cNvSpPr txBox="1"/>
          <p:nvPr/>
        </p:nvSpPr>
        <p:spPr>
          <a:xfrm>
            <a:off x="683568" y="573325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Yukarıdaki PUKO döngüsü her ne kadar </a:t>
            </a:r>
            <a:r>
              <a:rPr lang="tr-TR" dirty="0" err="1" smtClean="0"/>
              <a:t>Deming’e</a:t>
            </a:r>
            <a:r>
              <a:rPr lang="tr-TR" dirty="0" smtClean="0"/>
              <a:t> atıf yapılsa da aslında bu yaklaşımı öneren </a:t>
            </a:r>
            <a:r>
              <a:rPr lang="tr-TR" dirty="0" err="1" smtClean="0"/>
              <a:t>Shewhart’tır</a:t>
            </a:r>
            <a:r>
              <a:rPr lang="tr-TR" dirty="0" smtClean="0"/>
              <a:t>. </a:t>
            </a:r>
            <a:r>
              <a:rPr lang="tr-TR" dirty="0" err="1" smtClean="0"/>
              <a:t>Deming</a:t>
            </a:r>
            <a:r>
              <a:rPr lang="tr-TR" dirty="0"/>
              <a:t> </a:t>
            </a:r>
            <a:r>
              <a:rPr lang="tr-TR" dirty="0" smtClean="0"/>
              <a:t>de </a:t>
            </a:r>
            <a:r>
              <a:rPr lang="tr-TR" dirty="0" err="1" smtClean="0"/>
              <a:t>Shewhart’a</a:t>
            </a:r>
            <a:r>
              <a:rPr lang="tr-TR" dirty="0" smtClean="0"/>
              <a:t> atıf yapmaktadır.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8067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1198984" y="206896"/>
            <a:ext cx="8229600" cy="1143000"/>
          </a:xfrm>
        </p:spPr>
        <p:txBody>
          <a:bodyPr/>
          <a:lstStyle/>
          <a:p>
            <a:r>
              <a:rPr lang="tr-TR" dirty="0" err="1"/>
              <a:t>Shewhart</a:t>
            </a:r>
            <a:endParaRPr lang="tr-TR" dirty="0"/>
          </a:p>
        </p:txBody>
      </p:sp>
      <p:pic>
        <p:nvPicPr>
          <p:cNvPr id="5" name="Picture 2" descr="puko döngüsü ile ilgili görsel sonucu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878" y="1586706"/>
            <a:ext cx="3273227" cy="3273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683568" y="180969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Hedef ve prosesleri (süreçleri) belirle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6372200" y="1948359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Prosesleri uygula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1115616" y="4819795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Sürekli iyileştirme sağla</a:t>
            </a:r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6516216" y="4372195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Prosesleri ölç ve izle</a:t>
            </a:r>
            <a:endParaRPr lang="tr-TR" dirty="0"/>
          </a:p>
        </p:txBody>
      </p:sp>
      <p:cxnSp>
        <p:nvCxnSpPr>
          <p:cNvPr id="10" name="Düz Ok Bağlayıcısı 9"/>
          <p:cNvCxnSpPr/>
          <p:nvPr/>
        </p:nvCxnSpPr>
        <p:spPr>
          <a:xfrm flipH="1" flipV="1">
            <a:off x="2483768" y="2264401"/>
            <a:ext cx="576064" cy="1791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 flipV="1">
            <a:off x="5940152" y="2284726"/>
            <a:ext cx="432048" cy="3176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/>
          <p:nvPr/>
        </p:nvCxnSpPr>
        <p:spPr>
          <a:xfrm>
            <a:off x="5742740" y="4287219"/>
            <a:ext cx="629460" cy="1218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H="1">
            <a:off x="2915816" y="4342845"/>
            <a:ext cx="432048" cy="4769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4" name="Picture 2" descr="https://media.licdn.com/mpr/mpr/AAEAAQAAAAAAAAMVAAAAJDYzYmNjNjYyLTcyZDQtNGZjMC1iYWNiLWM1ZGEyOTMwYTRiZ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0"/>
            <a:ext cx="3312368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Metin kutusu 22"/>
          <p:cNvSpPr txBox="1"/>
          <p:nvPr/>
        </p:nvSpPr>
        <p:spPr>
          <a:xfrm>
            <a:off x="683568" y="538067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Proseslerin ölçüp izlenmesinde istatistiksel yöntemleri kullanmaktadır. İstatistiksel kalite kontrolünün babası ve kalite kontrol grafiklerinin yaratıcısı olarak bilinir.</a:t>
            </a:r>
          </a:p>
        </p:txBody>
      </p:sp>
    </p:spTree>
    <p:extLst>
      <p:ext uri="{BB962C8B-B14F-4D97-AF65-F5344CB8AC3E}">
        <p14:creationId xmlns:p14="http://schemas.microsoft.com/office/powerpoint/2010/main" val="1118063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Üst Düzey">
  <a:themeElements>
    <a:clrScheme name="Üst Düzey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Üst Düze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Üst Düze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TM02455610[[fn=Sonbahar]]</Template>
  <TotalTime>459</TotalTime>
  <Words>1082</Words>
  <Application>Microsoft Office PowerPoint</Application>
  <PresentationFormat>Ekran Gösterisi (4:3)</PresentationFormat>
  <Paragraphs>148</Paragraphs>
  <Slides>33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4" baseType="lpstr">
      <vt:lpstr>Üst Düzey</vt:lpstr>
      <vt:lpstr>Sağlık Hizmetlerinde Kalite Kavramı</vt:lpstr>
      <vt:lpstr>Sağlık Hizmetlerinde Neden Kalite ?</vt:lpstr>
      <vt:lpstr>Kalitenin Ortak Öğeleri</vt:lpstr>
      <vt:lpstr>Kalite Konusunda Çalışmaları Bulunan Bilim Adamları</vt:lpstr>
      <vt:lpstr>Shewhart</vt:lpstr>
      <vt:lpstr>Shewhart</vt:lpstr>
      <vt:lpstr>Shewhart</vt:lpstr>
      <vt:lpstr>Shewhart</vt:lpstr>
      <vt:lpstr>Shewhart</vt:lpstr>
      <vt:lpstr>Deming</vt:lpstr>
      <vt:lpstr>Deming’e Göre Kalite Yönetimi İçin</vt:lpstr>
      <vt:lpstr>Deming’e Göre Kalite Yönetimi İçin</vt:lpstr>
      <vt:lpstr>Deming’e Göre Kalite Yönetimi İçin</vt:lpstr>
      <vt:lpstr>Crosby</vt:lpstr>
      <vt:lpstr>Crosby</vt:lpstr>
      <vt:lpstr>Crosby’de Sıfır Hata  Planlaması</vt:lpstr>
      <vt:lpstr>Crosby’e Göre Kalite  Yönetimi  İçin</vt:lpstr>
      <vt:lpstr>Crosby’e Göre Kalite  Yönetimi  İçin</vt:lpstr>
      <vt:lpstr>Crosby’e Göre Kalite  Yönetimi  İçin</vt:lpstr>
      <vt:lpstr>Juran</vt:lpstr>
      <vt:lpstr>Ishikawa</vt:lpstr>
      <vt:lpstr>Sağlık Hizmetlerinde Kalite</vt:lpstr>
      <vt:lpstr>Sağlık Hizmetlerinde Kalite</vt:lpstr>
      <vt:lpstr>Sağlık Hizmetlerinde Kalite</vt:lpstr>
      <vt:lpstr>Avedis Donabedian</vt:lpstr>
      <vt:lpstr>Avedis Donabedian</vt:lpstr>
      <vt:lpstr>Avedis Donabedian</vt:lpstr>
      <vt:lpstr>Avedis Donabedian</vt:lpstr>
      <vt:lpstr>Avedis Donabedian</vt:lpstr>
      <vt:lpstr>Avedis Donabedian</vt:lpstr>
      <vt:lpstr>Avedis Donabedian</vt:lpstr>
      <vt:lpstr>Avedis Donabedian</vt:lpstr>
      <vt:lpstr>Kalite Yönetimin Pratikteki Sonuçları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Hizmetlerinde Kalite Kavramı</dc:title>
  <dc:creator>Lenovo</dc:creator>
  <cp:lastModifiedBy>Lenovo</cp:lastModifiedBy>
  <cp:revision>31</cp:revision>
  <dcterms:created xsi:type="dcterms:W3CDTF">2017-01-23T08:04:03Z</dcterms:created>
  <dcterms:modified xsi:type="dcterms:W3CDTF">2017-02-12T08:34:22Z</dcterms:modified>
</cp:coreProperties>
</file>