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2" r:id="rId4"/>
    <p:sldId id="268" r:id="rId5"/>
    <p:sldId id="258" r:id="rId6"/>
    <p:sldId id="261" r:id="rId7"/>
    <p:sldId id="259" r:id="rId8"/>
    <p:sldId id="280" r:id="rId9"/>
    <p:sldId id="263" r:id="rId10"/>
    <p:sldId id="266" r:id="rId11"/>
    <p:sldId id="270" r:id="rId12"/>
    <p:sldId id="271" r:id="rId13"/>
    <p:sldId id="272" r:id="rId14"/>
    <p:sldId id="265" r:id="rId15"/>
    <p:sldId id="273" r:id="rId16"/>
    <p:sldId id="274" r:id="rId17"/>
    <p:sldId id="275" r:id="rId18"/>
    <p:sldId id="267" r:id="rId19"/>
    <p:sldId id="260" r:id="rId20"/>
    <p:sldId id="277" r:id="rId21"/>
    <p:sldId id="281" r:id="rId22"/>
    <p:sldId id="282" r:id="rId23"/>
    <p:sldId id="283" r:id="rId24"/>
    <p:sldId id="285"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4D488-8E58-4416-877C-3DF523F3D7B5}"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tr-TR"/>
        </a:p>
      </dgm:t>
    </dgm:pt>
    <dgm:pt modelId="{6BD0C808-E597-4FB5-B714-0F9259086919}">
      <dgm:prSet phldrT="[Metin]"/>
      <dgm:spPr/>
      <dgm:t>
        <a:bodyPr/>
        <a:lstStyle/>
        <a:p>
          <a:r>
            <a:rPr lang="tr-TR" dirty="0" smtClean="0"/>
            <a:t>Süreç Akış Diyagramı</a:t>
          </a:r>
          <a:endParaRPr lang="tr-TR" dirty="0"/>
        </a:p>
      </dgm:t>
    </dgm:pt>
    <dgm:pt modelId="{BC61E8AB-451C-47A1-85E8-659281EAC9B7}" type="parTrans" cxnId="{2BE33733-98AA-45AB-B555-1A0F5E2C16C7}">
      <dgm:prSet/>
      <dgm:spPr/>
      <dgm:t>
        <a:bodyPr/>
        <a:lstStyle/>
        <a:p>
          <a:endParaRPr lang="tr-TR"/>
        </a:p>
      </dgm:t>
    </dgm:pt>
    <dgm:pt modelId="{A11B5F22-096E-4D1D-93FC-14C05A70EB14}" type="sibTrans" cxnId="{2BE33733-98AA-45AB-B555-1A0F5E2C16C7}">
      <dgm:prSet/>
      <dgm:spPr/>
      <dgm:t>
        <a:bodyPr/>
        <a:lstStyle/>
        <a:p>
          <a:endParaRPr lang="tr-TR"/>
        </a:p>
      </dgm:t>
    </dgm:pt>
    <dgm:pt modelId="{9C99D163-8E3D-43CC-9364-49EB0F97AC4E}">
      <dgm:prSet phldrT="[Metin]"/>
      <dgm:spPr/>
      <dgm:t>
        <a:bodyPr/>
        <a:lstStyle/>
        <a:p>
          <a:r>
            <a:rPr lang="tr-TR" dirty="0" smtClean="0"/>
            <a:t>Çetele Diyagramı</a:t>
          </a:r>
          <a:endParaRPr lang="tr-TR" dirty="0"/>
        </a:p>
      </dgm:t>
    </dgm:pt>
    <dgm:pt modelId="{A63C81B0-383F-46B2-9F1B-46ED7209BA34}" type="parTrans" cxnId="{58E086F2-B67E-476C-A03F-DF471250ADA4}">
      <dgm:prSet/>
      <dgm:spPr/>
      <dgm:t>
        <a:bodyPr/>
        <a:lstStyle/>
        <a:p>
          <a:endParaRPr lang="tr-TR"/>
        </a:p>
      </dgm:t>
    </dgm:pt>
    <dgm:pt modelId="{FB3BEBCF-3D4C-459E-A7E1-29E7703BD3D6}" type="sibTrans" cxnId="{58E086F2-B67E-476C-A03F-DF471250ADA4}">
      <dgm:prSet/>
      <dgm:spPr/>
      <dgm:t>
        <a:bodyPr/>
        <a:lstStyle/>
        <a:p>
          <a:endParaRPr lang="tr-TR"/>
        </a:p>
      </dgm:t>
    </dgm:pt>
    <dgm:pt modelId="{0D07C245-0965-4081-BF39-1C02FB928D83}">
      <dgm:prSet phldrT="[Metin]"/>
      <dgm:spPr/>
      <dgm:t>
        <a:bodyPr/>
        <a:lstStyle/>
        <a:p>
          <a:r>
            <a:rPr lang="tr-TR" dirty="0" smtClean="0"/>
            <a:t>Dağılım (Serpme) Diyagramı</a:t>
          </a:r>
          <a:endParaRPr lang="tr-TR" dirty="0"/>
        </a:p>
      </dgm:t>
    </dgm:pt>
    <dgm:pt modelId="{09E084FF-8AE0-435C-BFD6-B279936529AF}" type="parTrans" cxnId="{131C0568-B89E-4A98-948C-A96B3C227AAC}">
      <dgm:prSet/>
      <dgm:spPr/>
      <dgm:t>
        <a:bodyPr/>
        <a:lstStyle/>
        <a:p>
          <a:endParaRPr lang="tr-TR"/>
        </a:p>
      </dgm:t>
    </dgm:pt>
    <dgm:pt modelId="{7D0C8BEB-8E79-4460-A85E-608F47A36301}" type="sibTrans" cxnId="{131C0568-B89E-4A98-948C-A96B3C227AAC}">
      <dgm:prSet/>
      <dgm:spPr/>
      <dgm:t>
        <a:bodyPr/>
        <a:lstStyle/>
        <a:p>
          <a:endParaRPr lang="tr-TR"/>
        </a:p>
      </dgm:t>
    </dgm:pt>
    <dgm:pt modelId="{3A684EEB-8777-4B37-AA69-EA9DE639E093}">
      <dgm:prSet phldrT="[Metin]"/>
      <dgm:spPr/>
      <dgm:t>
        <a:bodyPr/>
        <a:lstStyle/>
        <a:p>
          <a:r>
            <a:rPr lang="tr-TR" dirty="0" smtClean="0"/>
            <a:t>Histogram</a:t>
          </a:r>
          <a:endParaRPr lang="tr-TR" dirty="0"/>
        </a:p>
      </dgm:t>
    </dgm:pt>
    <dgm:pt modelId="{6E73294F-0351-484E-B061-A5E768D73C0C}" type="parTrans" cxnId="{B10E4A46-483A-4E17-973A-FC7A26AB63FC}">
      <dgm:prSet/>
      <dgm:spPr/>
      <dgm:t>
        <a:bodyPr/>
        <a:lstStyle/>
        <a:p>
          <a:endParaRPr lang="tr-TR"/>
        </a:p>
      </dgm:t>
    </dgm:pt>
    <dgm:pt modelId="{D5EBFF28-EA32-4967-AE06-6531BF93E0C6}" type="sibTrans" cxnId="{B10E4A46-483A-4E17-973A-FC7A26AB63FC}">
      <dgm:prSet/>
      <dgm:spPr/>
      <dgm:t>
        <a:bodyPr/>
        <a:lstStyle/>
        <a:p>
          <a:endParaRPr lang="tr-TR"/>
        </a:p>
      </dgm:t>
    </dgm:pt>
    <dgm:pt modelId="{AD945FB8-CAA3-4E69-825A-3C65529A0621}">
      <dgm:prSet phldrT="[Metin]"/>
      <dgm:spPr/>
      <dgm:t>
        <a:bodyPr/>
        <a:lstStyle/>
        <a:p>
          <a:r>
            <a:rPr lang="tr-TR" dirty="0" smtClean="0"/>
            <a:t>Sebep-Sonuç Diyagramı</a:t>
          </a:r>
          <a:endParaRPr lang="tr-TR" dirty="0"/>
        </a:p>
      </dgm:t>
    </dgm:pt>
    <dgm:pt modelId="{3CCA1378-6095-4839-B76C-78942FC5FBD9}" type="parTrans" cxnId="{0FC597CA-23EF-4478-8545-20409E06EF02}">
      <dgm:prSet/>
      <dgm:spPr/>
      <dgm:t>
        <a:bodyPr/>
        <a:lstStyle/>
        <a:p>
          <a:endParaRPr lang="tr-TR"/>
        </a:p>
      </dgm:t>
    </dgm:pt>
    <dgm:pt modelId="{7CF7435A-B393-462C-9A35-9CC3F2CD6552}" type="sibTrans" cxnId="{0FC597CA-23EF-4478-8545-20409E06EF02}">
      <dgm:prSet/>
      <dgm:spPr/>
      <dgm:t>
        <a:bodyPr/>
        <a:lstStyle/>
        <a:p>
          <a:endParaRPr lang="tr-TR"/>
        </a:p>
      </dgm:t>
    </dgm:pt>
    <dgm:pt modelId="{FC04C921-EEB2-4C22-903E-828093C23354}">
      <dgm:prSet phldrT="[Metin]"/>
      <dgm:spPr/>
      <dgm:t>
        <a:bodyPr/>
        <a:lstStyle/>
        <a:p>
          <a:r>
            <a:rPr lang="tr-TR" dirty="0" err="1" smtClean="0"/>
            <a:t>Pareto</a:t>
          </a:r>
          <a:r>
            <a:rPr lang="tr-TR" dirty="0" smtClean="0"/>
            <a:t> Diyagramı</a:t>
          </a:r>
          <a:endParaRPr lang="tr-TR" dirty="0"/>
        </a:p>
      </dgm:t>
    </dgm:pt>
    <dgm:pt modelId="{90B5A7D0-7464-4C64-B715-995575F7DAB6}" type="parTrans" cxnId="{04988742-6530-41E4-BDB6-DF07DE7E7EDF}">
      <dgm:prSet/>
      <dgm:spPr/>
      <dgm:t>
        <a:bodyPr/>
        <a:lstStyle/>
        <a:p>
          <a:endParaRPr lang="tr-TR"/>
        </a:p>
      </dgm:t>
    </dgm:pt>
    <dgm:pt modelId="{A73DD5CA-BE09-467D-989C-74DBF2B4A322}" type="sibTrans" cxnId="{04988742-6530-41E4-BDB6-DF07DE7E7EDF}">
      <dgm:prSet/>
      <dgm:spPr/>
      <dgm:t>
        <a:bodyPr/>
        <a:lstStyle/>
        <a:p>
          <a:endParaRPr lang="tr-TR"/>
        </a:p>
      </dgm:t>
    </dgm:pt>
    <dgm:pt modelId="{7ACA7C1B-E935-42BF-A9F1-5E5F1E029945}">
      <dgm:prSet phldrT="[Metin]"/>
      <dgm:spPr/>
      <dgm:t>
        <a:bodyPr/>
        <a:lstStyle/>
        <a:p>
          <a:r>
            <a:rPr lang="tr-TR" dirty="0" smtClean="0"/>
            <a:t>Kontrol Kartları</a:t>
          </a:r>
          <a:endParaRPr lang="tr-TR" dirty="0"/>
        </a:p>
      </dgm:t>
    </dgm:pt>
    <dgm:pt modelId="{7DCE93FE-52AC-4E17-B7B6-6A70AA453586}" type="parTrans" cxnId="{ABAA1605-5E92-4632-ABCA-7DC201A78493}">
      <dgm:prSet/>
      <dgm:spPr/>
      <dgm:t>
        <a:bodyPr/>
        <a:lstStyle/>
        <a:p>
          <a:endParaRPr lang="tr-TR"/>
        </a:p>
      </dgm:t>
    </dgm:pt>
    <dgm:pt modelId="{B5EED119-F344-4D3E-BE28-359FF9A33DF2}" type="sibTrans" cxnId="{ABAA1605-5E92-4632-ABCA-7DC201A78493}">
      <dgm:prSet/>
      <dgm:spPr/>
      <dgm:t>
        <a:bodyPr/>
        <a:lstStyle/>
        <a:p>
          <a:endParaRPr lang="tr-TR"/>
        </a:p>
      </dgm:t>
    </dgm:pt>
    <dgm:pt modelId="{208E11EF-9F91-43B8-ACE2-AA4490C943A5}" type="pres">
      <dgm:prSet presAssocID="{FD64D488-8E58-4416-877C-3DF523F3D7B5}" presName="linear" presStyleCnt="0">
        <dgm:presLayoutVars>
          <dgm:dir/>
          <dgm:animLvl val="lvl"/>
          <dgm:resizeHandles val="exact"/>
        </dgm:presLayoutVars>
      </dgm:prSet>
      <dgm:spPr/>
      <dgm:t>
        <a:bodyPr/>
        <a:lstStyle/>
        <a:p>
          <a:endParaRPr lang="tr-TR"/>
        </a:p>
      </dgm:t>
    </dgm:pt>
    <dgm:pt modelId="{D66BA412-4BB7-4F5C-9F16-6C393B755471}" type="pres">
      <dgm:prSet presAssocID="{6BD0C808-E597-4FB5-B714-0F9259086919}" presName="parentLin" presStyleCnt="0"/>
      <dgm:spPr/>
    </dgm:pt>
    <dgm:pt modelId="{C3741DA3-5D36-40B8-9AB5-A495C11065F8}" type="pres">
      <dgm:prSet presAssocID="{6BD0C808-E597-4FB5-B714-0F9259086919}" presName="parentLeftMargin" presStyleLbl="node1" presStyleIdx="0" presStyleCnt="7"/>
      <dgm:spPr/>
      <dgm:t>
        <a:bodyPr/>
        <a:lstStyle/>
        <a:p>
          <a:endParaRPr lang="tr-TR"/>
        </a:p>
      </dgm:t>
    </dgm:pt>
    <dgm:pt modelId="{229F3B41-9673-4FCC-8523-C338FE2D327E}" type="pres">
      <dgm:prSet presAssocID="{6BD0C808-E597-4FB5-B714-0F9259086919}" presName="parentText" presStyleLbl="node1" presStyleIdx="0" presStyleCnt="7">
        <dgm:presLayoutVars>
          <dgm:chMax val="0"/>
          <dgm:bulletEnabled val="1"/>
        </dgm:presLayoutVars>
      </dgm:prSet>
      <dgm:spPr/>
      <dgm:t>
        <a:bodyPr/>
        <a:lstStyle/>
        <a:p>
          <a:endParaRPr lang="tr-TR"/>
        </a:p>
      </dgm:t>
    </dgm:pt>
    <dgm:pt modelId="{2C528FEB-C989-4006-8AB9-F283C77CE600}" type="pres">
      <dgm:prSet presAssocID="{6BD0C808-E597-4FB5-B714-0F9259086919}" presName="negativeSpace" presStyleCnt="0"/>
      <dgm:spPr/>
    </dgm:pt>
    <dgm:pt modelId="{22EAD489-9619-4ED8-A93E-378661422056}" type="pres">
      <dgm:prSet presAssocID="{6BD0C808-E597-4FB5-B714-0F9259086919}" presName="childText" presStyleLbl="conFgAcc1" presStyleIdx="0" presStyleCnt="7">
        <dgm:presLayoutVars>
          <dgm:bulletEnabled val="1"/>
        </dgm:presLayoutVars>
      </dgm:prSet>
      <dgm:spPr/>
    </dgm:pt>
    <dgm:pt modelId="{0D2A4F79-8281-4A0A-96B4-9DCA1C92254D}" type="pres">
      <dgm:prSet presAssocID="{A11B5F22-096E-4D1D-93FC-14C05A70EB14}" presName="spaceBetweenRectangles" presStyleCnt="0"/>
      <dgm:spPr/>
    </dgm:pt>
    <dgm:pt modelId="{46DD4EF4-8906-4AB6-B8FF-A80C21C87A70}" type="pres">
      <dgm:prSet presAssocID="{9C99D163-8E3D-43CC-9364-49EB0F97AC4E}" presName="parentLin" presStyleCnt="0"/>
      <dgm:spPr/>
    </dgm:pt>
    <dgm:pt modelId="{99E12869-72C0-4C47-BA6E-D204FCF11B8C}" type="pres">
      <dgm:prSet presAssocID="{9C99D163-8E3D-43CC-9364-49EB0F97AC4E}" presName="parentLeftMargin" presStyleLbl="node1" presStyleIdx="0" presStyleCnt="7"/>
      <dgm:spPr/>
      <dgm:t>
        <a:bodyPr/>
        <a:lstStyle/>
        <a:p>
          <a:endParaRPr lang="tr-TR"/>
        </a:p>
      </dgm:t>
    </dgm:pt>
    <dgm:pt modelId="{7470652E-9FC3-40D4-A5E4-E8F11D8BF472}" type="pres">
      <dgm:prSet presAssocID="{9C99D163-8E3D-43CC-9364-49EB0F97AC4E}" presName="parentText" presStyleLbl="node1" presStyleIdx="1" presStyleCnt="7">
        <dgm:presLayoutVars>
          <dgm:chMax val="0"/>
          <dgm:bulletEnabled val="1"/>
        </dgm:presLayoutVars>
      </dgm:prSet>
      <dgm:spPr/>
      <dgm:t>
        <a:bodyPr/>
        <a:lstStyle/>
        <a:p>
          <a:endParaRPr lang="tr-TR"/>
        </a:p>
      </dgm:t>
    </dgm:pt>
    <dgm:pt modelId="{FF28A8AF-707F-4597-ABAB-BD0BA8E9786E}" type="pres">
      <dgm:prSet presAssocID="{9C99D163-8E3D-43CC-9364-49EB0F97AC4E}" presName="negativeSpace" presStyleCnt="0"/>
      <dgm:spPr/>
    </dgm:pt>
    <dgm:pt modelId="{B63449CF-E476-4C19-943B-AF692B17CE1B}" type="pres">
      <dgm:prSet presAssocID="{9C99D163-8E3D-43CC-9364-49EB0F97AC4E}" presName="childText" presStyleLbl="conFgAcc1" presStyleIdx="1" presStyleCnt="7">
        <dgm:presLayoutVars>
          <dgm:bulletEnabled val="1"/>
        </dgm:presLayoutVars>
      </dgm:prSet>
      <dgm:spPr/>
    </dgm:pt>
    <dgm:pt modelId="{0339FD8D-1B20-419A-8736-F7A7341BFF57}" type="pres">
      <dgm:prSet presAssocID="{FB3BEBCF-3D4C-459E-A7E1-29E7703BD3D6}" presName="spaceBetweenRectangles" presStyleCnt="0"/>
      <dgm:spPr/>
    </dgm:pt>
    <dgm:pt modelId="{08DDE048-E156-4265-B9D7-B8A72D54B5BF}" type="pres">
      <dgm:prSet presAssocID="{0D07C245-0965-4081-BF39-1C02FB928D83}" presName="parentLin" presStyleCnt="0"/>
      <dgm:spPr/>
    </dgm:pt>
    <dgm:pt modelId="{CB1B8AB5-98EC-4677-81FD-473FA38E1BE0}" type="pres">
      <dgm:prSet presAssocID="{0D07C245-0965-4081-BF39-1C02FB928D83}" presName="parentLeftMargin" presStyleLbl="node1" presStyleIdx="1" presStyleCnt="7"/>
      <dgm:spPr/>
      <dgm:t>
        <a:bodyPr/>
        <a:lstStyle/>
        <a:p>
          <a:endParaRPr lang="tr-TR"/>
        </a:p>
      </dgm:t>
    </dgm:pt>
    <dgm:pt modelId="{3A06D58F-4736-42C2-A45E-B1C037E8AD82}" type="pres">
      <dgm:prSet presAssocID="{0D07C245-0965-4081-BF39-1C02FB928D83}" presName="parentText" presStyleLbl="node1" presStyleIdx="2" presStyleCnt="7">
        <dgm:presLayoutVars>
          <dgm:chMax val="0"/>
          <dgm:bulletEnabled val="1"/>
        </dgm:presLayoutVars>
      </dgm:prSet>
      <dgm:spPr/>
      <dgm:t>
        <a:bodyPr/>
        <a:lstStyle/>
        <a:p>
          <a:endParaRPr lang="tr-TR"/>
        </a:p>
      </dgm:t>
    </dgm:pt>
    <dgm:pt modelId="{7B87C1A7-46CB-46BA-BFB1-8957D35B63F0}" type="pres">
      <dgm:prSet presAssocID="{0D07C245-0965-4081-BF39-1C02FB928D83}" presName="negativeSpace" presStyleCnt="0"/>
      <dgm:spPr/>
    </dgm:pt>
    <dgm:pt modelId="{7A98F921-C402-4F7E-8347-BD9D2AF26C26}" type="pres">
      <dgm:prSet presAssocID="{0D07C245-0965-4081-BF39-1C02FB928D83}" presName="childText" presStyleLbl="conFgAcc1" presStyleIdx="2" presStyleCnt="7">
        <dgm:presLayoutVars>
          <dgm:bulletEnabled val="1"/>
        </dgm:presLayoutVars>
      </dgm:prSet>
      <dgm:spPr/>
    </dgm:pt>
    <dgm:pt modelId="{37B81C09-39D1-41E2-A451-700A717A8099}" type="pres">
      <dgm:prSet presAssocID="{7D0C8BEB-8E79-4460-A85E-608F47A36301}" presName="spaceBetweenRectangles" presStyleCnt="0"/>
      <dgm:spPr/>
    </dgm:pt>
    <dgm:pt modelId="{5A3DD810-5902-4984-85BC-77A881F2EE44}" type="pres">
      <dgm:prSet presAssocID="{3A684EEB-8777-4B37-AA69-EA9DE639E093}" presName="parentLin" presStyleCnt="0"/>
      <dgm:spPr/>
    </dgm:pt>
    <dgm:pt modelId="{D1667FF0-8256-457D-8DE7-CEE85F361BA7}" type="pres">
      <dgm:prSet presAssocID="{3A684EEB-8777-4B37-AA69-EA9DE639E093}" presName="parentLeftMargin" presStyleLbl="node1" presStyleIdx="2" presStyleCnt="7"/>
      <dgm:spPr/>
      <dgm:t>
        <a:bodyPr/>
        <a:lstStyle/>
        <a:p>
          <a:endParaRPr lang="tr-TR"/>
        </a:p>
      </dgm:t>
    </dgm:pt>
    <dgm:pt modelId="{42C4F07E-AC3C-4957-B0F6-B2EE98ED1DBB}" type="pres">
      <dgm:prSet presAssocID="{3A684EEB-8777-4B37-AA69-EA9DE639E093}" presName="parentText" presStyleLbl="node1" presStyleIdx="3" presStyleCnt="7">
        <dgm:presLayoutVars>
          <dgm:chMax val="0"/>
          <dgm:bulletEnabled val="1"/>
        </dgm:presLayoutVars>
      </dgm:prSet>
      <dgm:spPr/>
      <dgm:t>
        <a:bodyPr/>
        <a:lstStyle/>
        <a:p>
          <a:endParaRPr lang="tr-TR"/>
        </a:p>
      </dgm:t>
    </dgm:pt>
    <dgm:pt modelId="{9DDF8CDB-7748-498E-A978-46BEC1EAA84F}" type="pres">
      <dgm:prSet presAssocID="{3A684EEB-8777-4B37-AA69-EA9DE639E093}" presName="negativeSpace" presStyleCnt="0"/>
      <dgm:spPr/>
    </dgm:pt>
    <dgm:pt modelId="{7FBFD13A-D0B1-4F28-8B45-98311939DE56}" type="pres">
      <dgm:prSet presAssocID="{3A684EEB-8777-4B37-AA69-EA9DE639E093}" presName="childText" presStyleLbl="conFgAcc1" presStyleIdx="3" presStyleCnt="7">
        <dgm:presLayoutVars>
          <dgm:bulletEnabled val="1"/>
        </dgm:presLayoutVars>
      </dgm:prSet>
      <dgm:spPr/>
    </dgm:pt>
    <dgm:pt modelId="{5A2BA6C6-701D-4288-8BDD-6F750A01FFA9}" type="pres">
      <dgm:prSet presAssocID="{D5EBFF28-EA32-4967-AE06-6531BF93E0C6}" presName="spaceBetweenRectangles" presStyleCnt="0"/>
      <dgm:spPr/>
    </dgm:pt>
    <dgm:pt modelId="{07A9E1D9-279D-4BAC-94EC-63C25948238D}" type="pres">
      <dgm:prSet presAssocID="{AD945FB8-CAA3-4E69-825A-3C65529A0621}" presName="parentLin" presStyleCnt="0"/>
      <dgm:spPr/>
    </dgm:pt>
    <dgm:pt modelId="{16C3A9EE-FD6C-4006-8893-7AC7D734B89A}" type="pres">
      <dgm:prSet presAssocID="{AD945FB8-CAA3-4E69-825A-3C65529A0621}" presName="parentLeftMargin" presStyleLbl="node1" presStyleIdx="3" presStyleCnt="7"/>
      <dgm:spPr/>
      <dgm:t>
        <a:bodyPr/>
        <a:lstStyle/>
        <a:p>
          <a:endParaRPr lang="tr-TR"/>
        </a:p>
      </dgm:t>
    </dgm:pt>
    <dgm:pt modelId="{E7D5EE88-F876-4F93-B5BC-3403F874E077}" type="pres">
      <dgm:prSet presAssocID="{AD945FB8-CAA3-4E69-825A-3C65529A0621}" presName="parentText" presStyleLbl="node1" presStyleIdx="4" presStyleCnt="7">
        <dgm:presLayoutVars>
          <dgm:chMax val="0"/>
          <dgm:bulletEnabled val="1"/>
        </dgm:presLayoutVars>
      </dgm:prSet>
      <dgm:spPr/>
      <dgm:t>
        <a:bodyPr/>
        <a:lstStyle/>
        <a:p>
          <a:endParaRPr lang="tr-TR"/>
        </a:p>
      </dgm:t>
    </dgm:pt>
    <dgm:pt modelId="{535EA008-630C-40F1-8A31-2C35CCB2751A}" type="pres">
      <dgm:prSet presAssocID="{AD945FB8-CAA3-4E69-825A-3C65529A0621}" presName="negativeSpace" presStyleCnt="0"/>
      <dgm:spPr/>
    </dgm:pt>
    <dgm:pt modelId="{D8E614DA-59A5-402D-8581-EE296F1C0D86}" type="pres">
      <dgm:prSet presAssocID="{AD945FB8-CAA3-4E69-825A-3C65529A0621}" presName="childText" presStyleLbl="conFgAcc1" presStyleIdx="4" presStyleCnt="7">
        <dgm:presLayoutVars>
          <dgm:bulletEnabled val="1"/>
        </dgm:presLayoutVars>
      </dgm:prSet>
      <dgm:spPr/>
    </dgm:pt>
    <dgm:pt modelId="{AE24BE3C-253C-447E-BBB5-EE59E6603BAE}" type="pres">
      <dgm:prSet presAssocID="{7CF7435A-B393-462C-9A35-9CC3F2CD6552}" presName="spaceBetweenRectangles" presStyleCnt="0"/>
      <dgm:spPr/>
    </dgm:pt>
    <dgm:pt modelId="{A0676E61-E4A5-4553-B281-0A1DD044C117}" type="pres">
      <dgm:prSet presAssocID="{FC04C921-EEB2-4C22-903E-828093C23354}" presName="parentLin" presStyleCnt="0"/>
      <dgm:spPr/>
    </dgm:pt>
    <dgm:pt modelId="{8CA3C7CA-D312-4B06-8589-630ACC0CBBA3}" type="pres">
      <dgm:prSet presAssocID="{FC04C921-EEB2-4C22-903E-828093C23354}" presName="parentLeftMargin" presStyleLbl="node1" presStyleIdx="4" presStyleCnt="7"/>
      <dgm:spPr/>
      <dgm:t>
        <a:bodyPr/>
        <a:lstStyle/>
        <a:p>
          <a:endParaRPr lang="tr-TR"/>
        </a:p>
      </dgm:t>
    </dgm:pt>
    <dgm:pt modelId="{1AF74D73-1258-47F1-B924-3B6DF30DA678}" type="pres">
      <dgm:prSet presAssocID="{FC04C921-EEB2-4C22-903E-828093C23354}" presName="parentText" presStyleLbl="node1" presStyleIdx="5" presStyleCnt="7">
        <dgm:presLayoutVars>
          <dgm:chMax val="0"/>
          <dgm:bulletEnabled val="1"/>
        </dgm:presLayoutVars>
      </dgm:prSet>
      <dgm:spPr/>
      <dgm:t>
        <a:bodyPr/>
        <a:lstStyle/>
        <a:p>
          <a:endParaRPr lang="tr-TR"/>
        </a:p>
      </dgm:t>
    </dgm:pt>
    <dgm:pt modelId="{4EF824F9-660A-4585-A844-BBE04986F83D}" type="pres">
      <dgm:prSet presAssocID="{FC04C921-EEB2-4C22-903E-828093C23354}" presName="negativeSpace" presStyleCnt="0"/>
      <dgm:spPr/>
    </dgm:pt>
    <dgm:pt modelId="{A8BD8515-3D49-4E64-ADF1-D05177EC9B62}" type="pres">
      <dgm:prSet presAssocID="{FC04C921-EEB2-4C22-903E-828093C23354}" presName="childText" presStyleLbl="conFgAcc1" presStyleIdx="5" presStyleCnt="7">
        <dgm:presLayoutVars>
          <dgm:bulletEnabled val="1"/>
        </dgm:presLayoutVars>
      </dgm:prSet>
      <dgm:spPr/>
    </dgm:pt>
    <dgm:pt modelId="{7A49CA01-2C90-4CAD-AAFF-95B8C77E0C34}" type="pres">
      <dgm:prSet presAssocID="{A73DD5CA-BE09-467D-989C-74DBF2B4A322}" presName="spaceBetweenRectangles" presStyleCnt="0"/>
      <dgm:spPr/>
    </dgm:pt>
    <dgm:pt modelId="{10692C5E-E11F-4EF1-BBB9-A3D9FE70E002}" type="pres">
      <dgm:prSet presAssocID="{7ACA7C1B-E935-42BF-A9F1-5E5F1E029945}" presName="parentLin" presStyleCnt="0"/>
      <dgm:spPr/>
    </dgm:pt>
    <dgm:pt modelId="{AD979E9D-4CB5-4CAD-8CFA-965342062AA5}" type="pres">
      <dgm:prSet presAssocID="{7ACA7C1B-E935-42BF-A9F1-5E5F1E029945}" presName="parentLeftMargin" presStyleLbl="node1" presStyleIdx="5" presStyleCnt="7"/>
      <dgm:spPr/>
      <dgm:t>
        <a:bodyPr/>
        <a:lstStyle/>
        <a:p>
          <a:endParaRPr lang="tr-TR"/>
        </a:p>
      </dgm:t>
    </dgm:pt>
    <dgm:pt modelId="{83CCB248-E018-46FF-ACA3-07FFBCD300ED}" type="pres">
      <dgm:prSet presAssocID="{7ACA7C1B-E935-42BF-A9F1-5E5F1E029945}" presName="parentText" presStyleLbl="node1" presStyleIdx="6" presStyleCnt="7">
        <dgm:presLayoutVars>
          <dgm:chMax val="0"/>
          <dgm:bulletEnabled val="1"/>
        </dgm:presLayoutVars>
      </dgm:prSet>
      <dgm:spPr/>
      <dgm:t>
        <a:bodyPr/>
        <a:lstStyle/>
        <a:p>
          <a:endParaRPr lang="tr-TR"/>
        </a:p>
      </dgm:t>
    </dgm:pt>
    <dgm:pt modelId="{EA10632B-3F0C-413E-ADC5-AFA508A44539}" type="pres">
      <dgm:prSet presAssocID="{7ACA7C1B-E935-42BF-A9F1-5E5F1E029945}" presName="negativeSpace" presStyleCnt="0"/>
      <dgm:spPr/>
    </dgm:pt>
    <dgm:pt modelId="{D06789A9-C748-4FF7-9A89-D3FB2CADE5C8}" type="pres">
      <dgm:prSet presAssocID="{7ACA7C1B-E935-42BF-A9F1-5E5F1E029945}" presName="childText" presStyleLbl="conFgAcc1" presStyleIdx="6" presStyleCnt="7">
        <dgm:presLayoutVars>
          <dgm:bulletEnabled val="1"/>
        </dgm:presLayoutVars>
      </dgm:prSet>
      <dgm:spPr/>
    </dgm:pt>
  </dgm:ptLst>
  <dgm:cxnLst>
    <dgm:cxn modelId="{79182729-D94B-4E31-ABBD-D7F8F777A841}" type="presOf" srcId="{3A684EEB-8777-4B37-AA69-EA9DE639E093}" destId="{D1667FF0-8256-457D-8DE7-CEE85F361BA7}" srcOrd="0" destOrd="0" presId="urn:microsoft.com/office/officeart/2005/8/layout/list1"/>
    <dgm:cxn modelId="{C71FB40D-061D-4003-B56A-4D9928EAB2DF}" type="presOf" srcId="{7ACA7C1B-E935-42BF-A9F1-5E5F1E029945}" destId="{83CCB248-E018-46FF-ACA3-07FFBCD300ED}" srcOrd="1" destOrd="0" presId="urn:microsoft.com/office/officeart/2005/8/layout/list1"/>
    <dgm:cxn modelId="{982C31AB-80E5-4057-B43A-8612F118E8E6}" type="presOf" srcId="{FC04C921-EEB2-4C22-903E-828093C23354}" destId="{1AF74D73-1258-47F1-B924-3B6DF30DA678}" srcOrd="1" destOrd="0" presId="urn:microsoft.com/office/officeart/2005/8/layout/list1"/>
    <dgm:cxn modelId="{F7807126-5F4C-4819-B0E7-C0CC7538FCE6}" type="presOf" srcId="{7ACA7C1B-E935-42BF-A9F1-5E5F1E029945}" destId="{AD979E9D-4CB5-4CAD-8CFA-965342062AA5}" srcOrd="0" destOrd="0" presId="urn:microsoft.com/office/officeart/2005/8/layout/list1"/>
    <dgm:cxn modelId="{3D4FEA15-FD78-44EC-8CC1-8CEEAEEE07A3}" type="presOf" srcId="{0D07C245-0965-4081-BF39-1C02FB928D83}" destId="{3A06D58F-4736-42C2-A45E-B1C037E8AD82}" srcOrd="1" destOrd="0" presId="urn:microsoft.com/office/officeart/2005/8/layout/list1"/>
    <dgm:cxn modelId="{131C0568-B89E-4A98-948C-A96B3C227AAC}" srcId="{FD64D488-8E58-4416-877C-3DF523F3D7B5}" destId="{0D07C245-0965-4081-BF39-1C02FB928D83}" srcOrd="2" destOrd="0" parTransId="{09E084FF-8AE0-435C-BFD6-B279936529AF}" sibTransId="{7D0C8BEB-8E79-4460-A85E-608F47A36301}"/>
    <dgm:cxn modelId="{ABAA1605-5E92-4632-ABCA-7DC201A78493}" srcId="{FD64D488-8E58-4416-877C-3DF523F3D7B5}" destId="{7ACA7C1B-E935-42BF-A9F1-5E5F1E029945}" srcOrd="6" destOrd="0" parTransId="{7DCE93FE-52AC-4E17-B7B6-6A70AA453586}" sibTransId="{B5EED119-F344-4D3E-BE28-359FF9A33DF2}"/>
    <dgm:cxn modelId="{A3DC0D46-A912-4C47-BA3C-92E505F3E1EA}" type="presOf" srcId="{FC04C921-EEB2-4C22-903E-828093C23354}" destId="{8CA3C7CA-D312-4B06-8589-630ACC0CBBA3}" srcOrd="0" destOrd="0" presId="urn:microsoft.com/office/officeart/2005/8/layout/list1"/>
    <dgm:cxn modelId="{7D455582-AE94-43B1-8704-77FCA2C6FE02}" type="presOf" srcId="{FD64D488-8E58-4416-877C-3DF523F3D7B5}" destId="{208E11EF-9F91-43B8-ACE2-AA4490C943A5}" srcOrd="0" destOrd="0" presId="urn:microsoft.com/office/officeart/2005/8/layout/list1"/>
    <dgm:cxn modelId="{04988742-6530-41E4-BDB6-DF07DE7E7EDF}" srcId="{FD64D488-8E58-4416-877C-3DF523F3D7B5}" destId="{FC04C921-EEB2-4C22-903E-828093C23354}" srcOrd="5" destOrd="0" parTransId="{90B5A7D0-7464-4C64-B715-995575F7DAB6}" sibTransId="{A73DD5CA-BE09-467D-989C-74DBF2B4A322}"/>
    <dgm:cxn modelId="{C92B3F13-860B-452C-B9C7-9096FD0B43FE}" type="presOf" srcId="{AD945FB8-CAA3-4E69-825A-3C65529A0621}" destId="{16C3A9EE-FD6C-4006-8893-7AC7D734B89A}" srcOrd="0" destOrd="0" presId="urn:microsoft.com/office/officeart/2005/8/layout/list1"/>
    <dgm:cxn modelId="{7D403E16-7287-4C41-88D2-364A0F447B57}" type="presOf" srcId="{0D07C245-0965-4081-BF39-1C02FB928D83}" destId="{CB1B8AB5-98EC-4677-81FD-473FA38E1BE0}" srcOrd="0" destOrd="0" presId="urn:microsoft.com/office/officeart/2005/8/layout/list1"/>
    <dgm:cxn modelId="{9FAE6C04-45D6-402D-A902-02BF489B98D2}" type="presOf" srcId="{6BD0C808-E597-4FB5-B714-0F9259086919}" destId="{229F3B41-9673-4FCC-8523-C338FE2D327E}" srcOrd="1" destOrd="0" presId="urn:microsoft.com/office/officeart/2005/8/layout/list1"/>
    <dgm:cxn modelId="{2BE33733-98AA-45AB-B555-1A0F5E2C16C7}" srcId="{FD64D488-8E58-4416-877C-3DF523F3D7B5}" destId="{6BD0C808-E597-4FB5-B714-0F9259086919}" srcOrd="0" destOrd="0" parTransId="{BC61E8AB-451C-47A1-85E8-659281EAC9B7}" sibTransId="{A11B5F22-096E-4D1D-93FC-14C05A70EB14}"/>
    <dgm:cxn modelId="{2A72E546-5A72-4EB6-9395-F90CB49BCFA9}" type="presOf" srcId="{3A684EEB-8777-4B37-AA69-EA9DE639E093}" destId="{42C4F07E-AC3C-4957-B0F6-B2EE98ED1DBB}" srcOrd="1" destOrd="0" presId="urn:microsoft.com/office/officeart/2005/8/layout/list1"/>
    <dgm:cxn modelId="{0FC597CA-23EF-4478-8545-20409E06EF02}" srcId="{FD64D488-8E58-4416-877C-3DF523F3D7B5}" destId="{AD945FB8-CAA3-4E69-825A-3C65529A0621}" srcOrd="4" destOrd="0" parTransId="{3CCA1378-6095-4839-B76C-78942FC5FBD9}" sibTransId="{7CF7435A-B393-462C-9A35-9CC3F2CD6552}"/>
    <dgm:cxn modelId="{58E086F2-B67E-476C-A03F-DF471250ADA4}" srcId="{FD64D488-8E58-4416-877C-3DF523F3D7B5}" destId="{9C99D163-8E3D-43CC-9364-49EB0F97AC4E}" srcOrd="1" destOrd="0" parTransId="{A63C81B0-383F-46B2-9F1B-46ED7209BA34}" sibTransId="{FB3BEBCF-3D4C-459E-A7E1-29E7703BD3D6}"/>
    <dgm:cxn modelId="{FB4CAF79-2034-4C67-9EA1-2DE6D2A1196A}" type="presOf" srcId="{9C99D163-8E3D-43CC-9364-49EB0F97AC4E}" destId="{99E12869-72C0-4C47-BA6E-D204FCF11B8C}" srcOrd="0" destOrd="0" presId="urn:microsoft.com/office/officeart/2005/8/layout/list1"/>
    <dgm:cxn modelId="{DA77E244-2D8A-49C0-B2AA-F52A32FBB0D1}" type="presOf" srcId="{9C99D163-8E3D-43CC-9364-49EB0F97AC4E}" destId="{7470652E-9FC3-40D4-A5E4-E8F11D8BF472}" srcOrd="1" destOrd="0" presId="urn:microsoft.com/office/officeart/2005/8/layout/list1"/>
    <dgm:cxn modelId="{32EEB5F4-A3B0-4833-BBC9-0AF19B2C65F7}" type="presOf" srcId="{6BD0C808-E597-4FB5-B714-0F9259086919}" destId="{C3741DA3-5D36-40B8-9AB5-A495C11065F8}" srcOrd="0" destOrd="0" presId="urn:microsoft.com/office/officeart/2005/8/layout/list1"/>
    <dgm:cxn modelId="{C6EA296A-CE8F-482D-ADE4-4190BFC2231A}" type="presOf" srcId="{AD945FB8-CAA3-4E69-825A-3C65529A0621}" destId="{E7D5EE88-F876-4F93-B5BC-3403F874E077}" srcOrd="1" destOrd="0" presId="urn:microsoft.com/office/officeart/2005/8/layout/list1"/>
    <dgm:cxn modelId="{B10E4A46-483A-4E17-973A-FC7A26AB63FC}" srcId="{FD64D488-8E58-4416-877C-3DF523F3D7B5}" destId="{3A684EEB-8777-4B37-AA69-EA9DE639E093}" srcOrd="3" destOrd="0" parTransId="{6E73294F-0351-484E-B061-A5E768D73C0C}" sibTransId="{D5EBFF28-EA32-4967-AE06-6531BF93E0C6}"/>
    <dgm:cxn modelId="{9D59A784-10FF-4A49-B59C-3BE7CD76DBF6}" type="presParOf" srcId="{208E11EF-9F91-43B8-ACE2-AA4490C943A5}" destId="{D66BA412-4BB7-4F5C-9F16-6C393B755471}" srcOrd="0" destOrd="0" presId="urn:microsoft.com/office/officeart/2005/8/layout/list1"/>
    <dgm:cxn modelId="{6099B540-150E-44B8-BA84-D76CDAB2D222}" type="presParOf" srcId="{D66BA412-4BB7-4F5C-9F16-6C393B755471}" destId="{C3741DA3-5D36-40B8-9AB5-A495C11065F8}" srcOrd="0" destOrd="0" presId="urn:microsoft.com/office/officeart/2005/8/layout/list1"/>
    <dgm:cxn modelId="{5DB82454-4327-425D-B86B-9378F0670A92}" type="presParOf" srcId="{D66BA412-4BB7-4F5C-9F16-6C393B755471}" destId="{229F3B41-9673-4FCC-8523-C338FE2D327E}" srcOrd="1" destOrd="0" presId="urn:microsoft.com/office/officeart/2005/8/layout/list1"/>
    <dgm:cxn modelId="{96D25A4B-2F53-41F5-BA7A-93CB5892CDC9}" type="presParOf" srcId="{208E11EF-9F91-43B8-ACE2-AA4490C943A5}" destId="{2C528FEB-C989-4006-8AB9-F283C77CE600}" srcOrd="1" destOrd="0" presId="urn:microsoft.com/office/officeart/2005/8/layout/list1"/>
    <dgm:cxn modelId="{B9E972B3-1BAA-433D-A427-5A848DD5BC3C}" type="presParOf" srcId="{208E11EF-9F91-43B8-ACE2-AA4490C943A5}" destId="{22EAD489-9619-4ED8-A93E-378661422056}" srcOrd="2" destOrd="0" presId="urn:microsoft.com/office/officeart/2005/8/layout/list1"/>
    <dgm:cxn modelId="{1DCE427F-90C6-47E4-8232-38ABA85580A4}" type="presParOf" srcId="{208E11EF-9F91-43B8-ACE2-AA4490C943A5}" destId="{0D2A4F79-8281-4A0A-96B4-9DCA1C92254D}" srcOrd="3" destOrd="0" presId="urn:microsoft.com/office/officeart/2005/8/layout/list1"/>
    <dgm:cxn modelId="{41D1D44E-E12A-4B6E-BBC3-10AB499FD17A}" type="presParOf" srcId="{208E11EF-9F91-43B8-ACE2-AA4490C943A5}" destId="{46DD4EF4-8906-4AB6-B8FF-A80C21C87A70}" srcOrd="4" destOrd="0" presId="urn:microsoft.com/office/officeart/2005/8/layout/list1"/>
    <dgm:cxn modelId="{6CFBE8BA-00ED-4E99-AE4E-3F5A8B08E2F8}" type="presParOf" srcId="{46DD4EF4-8906-4AB6-B8FF-A80C21C87A70}" destId="{99E12869-72C0-4C47-BA6E-D204FCF11B8C}" srcOrd="0" destOrd="0" presId="urn:microsoft.com/office/officeart/2005/8/layout/list1"/>
    <dgm:cxn modelId="{2ED14F23-54A2-441A-892B-D10DE06297CD}" type="presParOf" srcId="{46DD4EF4-8906-4AB6-B8FF-A80C21C87A70}" destId="{7470652E-9FC3-40D4-A5E4-E8F11D8BF472}" srcOrd="1" destOrd="0" presId="urn:microsoft.com/office/officeart/2005/8/layout/list1"/>
    <dgm:cxn modelId="{02226EF7-F66F-4124-85EF-107FF7F83E35}" type="presParOf" srcId="{208E11EF-9F91-43B8-ACE2-AA4490C943A5}" destId="{FF28A8AF-707F-4597-ABAB-BD0BA8E9786E}" srcOrd="5" destOrd="0" presId="urn:microsoft.com/office/officeart/2005/8/layout/list1"/>
    <dgm:cxn modelId="{F3176DB2-5C1C-4963-9725-7DAA6FE05D58}" type="presParOf" srcId="{208E11EF-9F91-43B8-ACE2-AA4490C943A5}" destId="{B63449CF-E476-4C19-943B-AF692B17CE1B}" srcOrd="6" destOrd="0" presId="urn:microsoft.com/office/officeart/2005/8/layout/list1"/>
    <dgm:cxn modelId="{1B321B5B-CD32-440F-92CB-A83A46582A27}" type="presParOf" srcId="{208E11EF-9F91-43B8-ACE2-AA4490C943A5}" destId="{0339FD8D-1B20-419A-8736-F7A7341BFF57}" srcOrd="7" destOrd="0" presId="urn:microsoft.com/office/officeart/2005/8/layout/list1"/>
    <dgm:cxn modelId="{D5626326-42EF-4424-818D-E285370C2D33}" type="presParOf" srcId="{208E11EF-9F91-43B8-ACE2-AA4490C943A5}" destId="{08DDE048-E156-4265-B9D7-B8A72D54B5BF}" srcOrd="8" destOrd="0" presId="urn:microsoft.com/office/officeart/2005/8/layout/list1"/>
    <dgm:cxn modelId="{84FFE91D-141B-4E26-8893-E13A09A77F1D}" type="presParOf" srcId="{08DDE048-E156-4265-B9D7-B8A72D54B5BF}" destId="{CB1B8AB5-98EC-4677-81FD-473FA38E1BE0}" srcOrd="0" destOrd="0" presId="urn:microsoft.com/office/officeart/2005/8/layout/list1"/>
    <dgm:cxn modelId="{E3D4DF54-85D1-4BBB-B6B9-E730B7C68BDD}" type="presParOf" srcId="{08DDE048-E156-4265-B9D7-B8A72D54B5BF}" destId="{3A06D58F-4736-42C2-A45E-B1C037E8AD82}" srcOrd="1" destOrd="0" presId="urn:microsoft.com/office/officeart/2005/8/layout/list1"/>
    <dgm:cxn modelId="{7029349A-41CA-42AA-B543-12FEEB625D8D}" type="presParOf" srcId="{208E11EF-9F91-43B8-ACE2-AA4490C943A5}" destId="{7B87C1A7-46CB-46BA-BFB1-8957D35B63F0}" srcOrd="9" destOrd="0" presId="urn:microsoft.com/office/officeart/2005/8/layout/list1"/>
    <dgm:cxn modelId="{85737ADD-20A4-4129-BA21-4B39C2DB2C0F}" type="presParOf" srcId="{208E11EF-9F91-43B8-ACE2-AA4490C943A5}" destId="{7A98F921-C402-4F7E-8347-BD9D2AF26C26}" srcOrd="10" destOrd="0" presId="urn:microsoft.com/office/officeart/2005/8/layout/list1"/>
    <dgm:cxn modelId="{0251ED20-5A64-4068-966A-CB4464585011}" type="presParOf" srcId="{208E11EF-9F91-43B8-ACE2-AA4490C943A5}" destId="{37B81C09-39D1-41E2-A451-700A717A8099}" srcOrd="11" destOrd="0" presId="urn:microsoft.com/office/officeart/2005/8/layout/list1"/>
    <dgm:cxn modelId="{71B68411-6CAD-4F3B-B218-8D739907AD74}" type="presParOf" srcId="{208E11EF-9F91-43B8-ACE2-AA4490C943A5}" destId="{5A3DD810-5902-4984-85BC-77A881F2EE44}" srcOrd="12" destOrd="0" presId="urn:microsoft.com/office/officeart/2005/8/layout/list1"/>
    <dgm:cxn modelId="{5B7B1033-9A29-4B34-960B-2332376C44EB}" type="presParOf" srcId="{5A3DD810-5902-4984-85BC-77A881F2EE44}" destId="{D1667FF0-8256-457D-8DE7-CEE85F361BA7}" srcOrd="0" destOrd="0" presId="urn:microsoft.com/office/officeart/2005/8/layout/list1"/>
    <dgm:cxn modelId="{3A78482B-3F7B-4FE1-B3EA-E757C4FAB3D3}" type="presParOf" srcId="{5A3DD810-5902-4984-85BC-77A881F2EE44}" destId="{42C4F07E-AC3C-4957-B0F6-B2EE98ED1DBB}" srcOrd="1" destOrd="0" presId="urn:microsoft.com/office/officeart/2005/8/layout/list1"/>
    <dgm:cxn modelId="{BEB66125-7CC5-4C92-B9FA-4A85BA0452F5}" type="presParOf" srcId="{208E11EF-9F91-43B8-ACE2-AA4490C943A5}" destId="{9DDF8CDB-7748-498E-A978-46BEC1EAA84F}" srcOrd="13" destOrd="0" presId="urn:microsoft.com/office/officeart/2005/8/layout/list1"/>
    <dgm:cxn modelId="{A86A2750-ED84-4E6E-8E74-B07A60C0BEBF}" type="presParOf" srcId="{208E11EF-9F91-43B8-ACE2-AA4490C943A5}" destId="{7FBFD13A-D0B1-4F28-8B45-98311939DE56}" srcOrd="14" destOrd="0" presId="urn:microsoft.com/office/officeart/2005/8/layout/list1"/>
    <dgm:cxn modelId="{C0707155-9667-4D98-B7D6-375E808647A6}" type="presParOf" srcId="{208E11EF-9F91-43B8-ACE2-AA4490C943A5}" destId="{5A2BA6C6-701D-4288-8BDD-6F750A01FFA9}" srcOrd="15" destOrd="0" presId="urn:microsoft.com/office/officeart/2005/8/layout/list1"/>
    <dgm:cxn modelId="{7B7FB343-F53D-4323-949E-7D52CD6D9FE0}" type="presParOf" srcId="{208E11EF-9F91-43B8-ACE2-AA4490C943A5}" destId="{07A9E1D9-279D-4BAC-94EC-63C25948238D}" srcOrd="16" destOrd="0" presId="urn:microsoft.com/office/officeart/2005/8/layout/list1"/>
    <dgm:cxn modelId="{32D3C182-BC69-494B-894B-D82CF0D9628B}" type="presParOf" srcId="{07A9E1D9-279D-4BAC-94EC-63C25948238D}" destId="{16C3A9EE-FD6C-4006-8893-7AC7D734B89A}" srcOrd="0" destOrd="0" presId="urn:microsoft.com/office/officeart/2005/8/layout/list1"/>
    <dgm:cxn modelId="{718C8B23-980A-4DB9-A084-D3B88C91A70A}" type="presParOf" srcId="{07A9E1D9-279D-4BAC-94EC-63C25948238D}" destId="{E7D5EE88-F876-4F93-B5BC-3403F874E077}" srcOrd="1" destOrd="0" presId="urn:microsoft.com/office/officeart/2005/8/layout/list1"/>
    <dgm:cxn modelId="{7AC7AB7C-7567-43C1-AF9A-830EC4DF4F06}" type="presParOf" srcId="{208E11EF-9F91-43B8-ACE2-AA4490C943A5}" destId="{535EA008-630C-40F1-8A31-2C35CCB2751A}" srcOrd="17" destOrd="0" presId="urn:microsoft.com/office/officeart/2005/8/layout/list1"/>
    <dgm:cxn modelId="{49646C4C-6D20-4503-9A13-3F324FEF8C83}" type="presParOf" srcId="{208E11EF-9F91-43B8-ACE2-AA4490C943A5}" destId="{D8E614DA-59A5-402D-8581-EE296F1C0D86}" srcOrd="18" destOrd="0" presId="urn:microsoft.com/office/officeart/2005/8/layout/list1"/>
    <dgm:cxn modelId="{BAE92F3D-EC89-43F8-B682-5AD32FADF776}" type="presParOf" srcId="{208E11EF-9F91-43B8-ACE2-AA4490C943A5}" destId="{AE24BE3C-253C-447E-BBB5-EE59E6603BAE}" srcOrd="19" destOrd="0" presId="urn:microsoft.com/office/officeart/2005/8/layout/list1"/>
    <dgm:cxn modelId="{045D152A-51C1-455E-9B07-17EB17705EB2}" type="presParOf" srcId="{208E11EF-9F91-43B8-ACE2-AA4490C943A5}" destId="{A0676E61-E4A5-4553-B281-0A1DD044C117}" srcOrd="20" destOrd="0" presId="urn:microsoft.com/office/officeart/2005/8/layout/list1"/>
    <dgm:cxn modelId="{8785DCF9-1A38-4827-AC30-66A485A23E6C}" type="presParOf" srcId="{A0676E61-E4A5-4553-B281-0A1DD044C117}" destId="{8CA3C7CA-D312-4B06-8589-630ACC0CBBA3}" srcOrd="0" destOrd="0" presId="urn:microsoft.com/office/officeart/2005/8/layout/list1"/>
    <dgm:cxn modelId="{EBB8EA22-2A6C-44BD-A14E-DE9671FBB41A}" type="presParOf" srcId="{A0676E61-E4A5-4553-B281-0A1DD044C117}" destId="{1AF74D73-1258-47F1-B924-3B6DF30DA678}" srcOrd="1" destOrd="0" presId="urn:microsoft.com/office/officeart/2005/8/layout/list1"/>
    <dgm:cxn modelId="{F84E9FC9-BC5A-4973-8416-AB3F50499967}" type="presParOf" srcId="{208E11EF-9F91-43B8-ACE2-AA4490C943A5}" destId="{4EF824F9-660A-4585-A844-BBE04986F83D}" srcOrd="21" destOrd="0" presId="urn:microsoft.com/office/officeart/2005/8/layout/list1"/>
    <dgm:cxn modelId="{58DA4C78-5072-4161-A4FC-CD466E612ACC}" type="presParOf" srcId="{208E11EF-9F91-43B8-ACE2-AA4490C943A5}" destId="{A8BD8515-3D49-4E64-ADF1-D05177EC9B62}" srcOrd="22" destOrd="0" presId="urn:microsoft.com/office/officeart/2005/8/layout/list1"/>
    <dgm:cxn modelId="{0B0A66D1-22A9-4A63-8544-4B86FC07136E}" type="presParOf" srcId="{208E11EF-9F91-43B8-ACE2-AA4490C943A5}" destId="{7A49CA01-2C90-4CAD-AAFF-95B8C77E0C34}" srcOrd="23" destOrd="0" presId="urn:microsoft.com/office/officeart/2005/8/layout/list1"/>
    <dgm:cxn modelId="{8BED3152-3B67-4D18-8134-912720C42589}" type="presParOf" srcId="{208E11EF-9F91-43B8-ACE2-AA4490C943A5}" destId="{10692C5E-E11F-4EF1-BBB9-A3D9FE70E002}" srcOrd="24" destOrd="0" presId="urn:microsoft.com/office/officeart/2005/8/layout/list1"/>
    <dgm:cxn modelId="{71084FFB-10A5-46FC-BB4F-E11CA5791439}" type="presParOf" srcId="{10692C5E-E11F-4EF1-BBB9-A3D9FE70E002}" destId="{AD979E9D-4CB5-4CAD-8CFA-965342062AA5}" srcOrd="0" destOrd="0" presId="urn:microsoft.com/office/officeart/2005/8/layout/list1"/>
    <dgm:cxn modelId="{A3196E32-E84E-49C4-B225-BC7CA0E23A91}" type="presParOf" srcId="{10692C5E-E11F-4EF1-BBB9-A3D9FE70E002}" destId="{83CCB248-E018-46FF-ACA3-07FFBCD300ED}" srcOrd="1" destOrd="0" presId="urn:microsoft.com/office/officeart/2005/8/layout/list1"/>
    <dgm:cxn modelId="{460F27D5-8575-456F-B570-A15B62514E15}" type="presParOf" srcId="{208E11EF-9F91-43B8-ACE2-AA4490C943A5}" destId="{EA10632B-3F0C-413E-ADC5-AFA508A44539}" srcOrd="25" destOrd="0" presId="urn:microsoft.com/office/officeart/2005/8/layout/list1"/>
    <dgm:cxn modelId="{DE1EFC47-99B5-4A7E-8301-B24DC3EA0B28}" type="presParOf" srcId="{208E11EF-9F91-43B8-ACE2-AA4490C943A5}" destId="{D06789A9-C748-4FF7-9A89-D3FB2CADE5C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4D488-8E58-4416-877C-3DF523F3D7B5}"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tr-TR"/>
        </a:p>
      </dgm:t>
    </dgm:pt>
    <dgm:pt modelId="{6BD0C808-E597-4FB5-B714-0F9259086919}">
      <dgm:prSet phldrT="[Metin]"/>
      <dgm:spPr/>
      <dgm:t>
        <a:bodyPr/>
        <a:lstStyle/>
        <a:p>
          <a:r>
            <a:rPr lang="tr-TR" dirty="0" smtClean="0"/>
            <a:t>İlişki Diyagramı</a:t>
          </a:r>
          <a:endParaRPr lang="tr-TR" dirty="0"/>
        </a:p>
      </dgm:t>
    </dgm:pt>
    <dgm:pt modelId="{BC61E8AB-451C-47A1-85E8-659281EAC9B7}" type="parTrans" cxnId="{2BE33733-98AA-45AB-B555-1A0F5E2C16C7}">
      <dgm:prSet/>
      <dgm:spPr/>
      <dgm:t>
        <a:bodyPr/>
        <a:lstStyle/>
        <a:p>
          <a:endParaRPr lang="tr-TR"/>
        </a:p>
      </dgm:t>
    </dgm:pt>
    <dgm:pt modelId="{A11B5F22-096E-4D1D-93FC-14C05A70EB14}" type="sibTrans" cxnId="{2BE33733-98AA-45AB-B555-1A0F5E2C16C7}">
      <dgm:prSet/>
      <dgm:spPr/>
      <dgm:t>
        <a:bodyPr/>
        <a:lstStyle/>
        <a:p>
          <a:endParaRPr lang="tr-TR"/>
        </a:p>
      </dgm:t>
    </dgm:pt>
    <dgm:pt modelId="{9C99D163-8E3D-43CC-9364-49EB0F97AC4E}">
      <dgm:prSet phldrT="[Metin]"/>
      <dgm:spPr/>
      <dgm:t>
        <a:bodyPr/>
        <a:lstStyle/>
        <a:p>
          <a:r>
            <a:rPr lang="tr-TR" dirty="0" smtClean="0"/>
            <a:t>Yakınlık Diyagramı</a:t>
          </a:r>
          <a:endParaRPr lang="tr-TR" dirty="0"/>
        </a:p>
      </dgm:t>
    </dgm:pt>
    <dgm:pt modelId="{A63C81B0-383F-46B2-9F1B-46ED7209BA34}" type="parTrans" cxnId="{58E086F2-B67E-476C-A03F-DF471250ADA4}">
      <dgm:prSet/>
      <dgm:spPr/>
      <dgm:t>
        <a:bodyPr/>
        <a:lstStyle/>
        <a:p>
          <a:endParaRPr lang="tr-TR"/>
        </a:p>
      </dgm:t>
    </dgm:pt>
    <dgm:pt modelId="{FB3BEBCF-3D4C-459E-A7E1-29E7703BD3D6}" type="sibTrans" cxnId="{58E086F2-B67E-476C-A03F-DF471250ADA4}">
      <dgm:prSet/>
      <dgm:spPr/>
      <dgm:t>
        <a:bodyPr/>
        <a:lstStyle/>
        <a:p>
          <a:endParaRPr lang="tr-TR"/>
        </a:p>
      </dgm:t>
    </dgm:pt>
    <dgm:pt modelId="{0D07C245-0965-4081-BF39-1C02FB928D83}">
      <dgm:prSet phldrT="[Metin]"/>
      <dgm:spPr/>
      <dgm:t>
        <a:bodyPr/>
        <a:lstStyle/>
        <a:p>
          <a:r>
            <a:rPr lang="tr-TR" dirty="0" smtClean="0"/>
            <a:t>Ağaç Diyagramı</a:t>
          </a:r>
          <a:endParaRPr lang="tr-TR" dirty="0"/>
        </a:p>
      </dgm:t>
    </dgm:pt>
    <dgm:pt modelId="{09E084FF-8AE0-435C-BFD6-B279936529AF}" type="parTrans" cxnId="{131C0568-B89E-4A98-948C-A96B3C227AAC}">
      <dgm:prSet/>
      <dgm:spPr/>
      <dgm:t>
        <a:bodyPr/>
        <a:lstStyle/>
        <a:p>
          <a:endParaRPr lang="tr-TR"/>
        </a:p>
      </dgm:t>
    </dgm:pt>
    <dgm:pt modelId="{7D0C8BEB-8E79-4460-A85E-608F47A36301}" type="sibTrans" cxnId="{131C0568-B89E-4A98-948C-A96B3C227AAC}">
      <dgm:prSet/>
      <dgm:spPr/>
      <dgm:t>
        <a:bodyPr/>
        <a:lstStyle/>
        <a:p>
          <a:endParaRPr lang="tr-TR"/>
        </a:p>
      </dgm:t>
    </dgm:pt>
    <dgm:pt modelId="{3A684EEB-8777-4B37-AA69-EA9DE639E093}">
      <dgm:prSet phldrT="[Metin]"/>
      <dgm:spPr/>
      <dgm:t>
        <a:bodyPr/>
        <a:lstStyle/>
        <a:p>
          <a:r>
            <a:rPr lang="tr-TR" dirty="0" smtClean="0"/>
            <a:t>Matris ve Matris Veri Analiz Diyagramı</a:t>
          </a:r>
          <a:endParaRPr lang="tr-TR" dirty="0"/>
        </a:p>
      </dgm:t>
    </dgm:pt>
    <dgm:pt modelId="{6E73294F-0351-484E-B061-A5E768D73C0C}" type="parTrans" cxnId="{B10E4A46-483A-4E17-973A-FC7A26AB63FC}">
      <dgm:prSet/>
      <dgm:spPr/>
      <dgm:t>
        <a:bodyPr/>
        <a:lstStyle/>
        <a:p>
          <a:endParaRPr lang="tr-TR"/>
        </a:p>
      </dgm:t>
    </dgm:pt>
    <dgm:pt modelId="{D5EBFF28-EA32-4967-AE06-6531BF93E0C6}" type="sibTrans" cxnId="{B10E4A46-483A-4E17-973A-FC7A26AB63FC}">
      <dgm:prSet/>
      <dgm:spPr/>
      <dgm:t>
        <a:bodyPr/>
        <a:lstStyle/>
        <a:p>
          <a:endParaRPr lang="tr-TR"/>
        </a:p>
      </dgm:t>
    </dgm:pt>
    <dgm:pt modelId="{FC04C921-EEB2-4C22-903E-828093C23354}">
      <dgm:prSet phldrT="[Metin]"/>
      <dgm:spPr/>
      <dgm:t>
        <a:bodyPr/>
        <a:lstStyle/>
        <a:p>
          <a:r>
            <a:rPr lang="tr-TR" dirty="0" smtClean="0"/>
            <a:t>Süreç Karar Programı</a:t>
          </a:r>
          <a:endParaRPr lang="tr-TR" dirty="0"/>
        </a:p>
      </dgm:t>
    </dgm:pt>
    <dgm:pt modelId="{90B5A7D0-7464-4C64-B715-995575F7DAB6}" type="parTrans" cxnId="{04988742-6530-41E4-BDB6-DF07DE7E7EDF}">
      <dgm:prSet/>
      <dgm:spPr/>
      <dgm:t>
        <a:bodyPr/>
        <a:lstStyle/>
        <a:p>
          <a:endParaRPr lang="tr-TR"/>
        </a:p>
      </dgm:t>
    </dgm:pt>
    <dgm:pt modelId="{A73DD5CA-BE09-467D-989C-74DBF2B4A322}" type="sibTrans" cxnId="{04988742-6530-41E4-BDB6-DF07DE7E7EDF}">
      <dgm:prSet/>
      <dgm:spPr/>
      <dgm:t>
        <a:bodyPr/>
        <a:lstStyle/>
        <a:p>
          <a:endParaRPr lang="tr-TR"/>
        </a:p>
      </dgm:t>
    </dgm:pt>
    <dgm:pt modelId="{7ACA7C1B-E935-42BF-A9F1-5E5F1E029945}">
      <dgm:prSet phldrT="[Metin]"/>
      <dgm:spPr/>
      <dgm:t>
        <a:bodyPr/>
        <a:lstStyle/>
        <a:p>
          <a:r>
            <a:rPr lang="tr-TR" smtClean="0"/>
            <a:t>Ok Diyagramı</a:t>
          </a:r>
          <a:endParaRPr lang="tr-TR" dirty="0"/>
        </a:p>
      </dgm:t>
    </dgm:pt>
    <dgm:pt modelId="{7DCE93FE-52AC-4E17-B7B6-6A70AA453586}" type="parTrans" cxnId="{ABAA1605-5E92-4632-ABCA-7DC201A78493}">
      <dgm:prSet/>
      <dgm:spPr/>
      <dgm:t>
        <a:bodyPr/>
        <a:lstStyle/>
        <a:p>
          <a:endParaRPr lang="tr-TR"/>
        </a:p>
      </dgm:t>
    </dgm:pt>
    <dgm:pt modelId="{B5EED119-F344-4D3E-BE28-359FF9A33DF2}" type="sibTrans" cxnId="{ABAA1605-5E92-4632-ABCA-7DC201A78493}">
      <dgm:prSet/>
      <dgm:spPr/>
      <dgm:t>
        <a:bodyPr/>
        <a:lstStyle/>
        <a:p>
          <a:endParaRPr lang="tr-TR"/>
        </a:p>
      </dgm:t>
    </dgm:pt>
    <dgm:pt modelId="{208E11EF-9F91-43B8-ACE2-AA4490C943A5}" type="pres">
      <dgm:prSet presAssocID="{FD64D488-8E58-4416-877C-3DF523F3D7B5}" presName="linear" presStyleCnt="0">
        <dgm:presLayoutVars>
          <dgm:dir/>
          <dgm:animLvl val="lvl"/>
          <dgm:resizeHandles val="exact"/>
        </dgm:presLayoutVars>
      </dgm:prSet>
      <dgm:spPr/>
      <dgm:t>
        <a:bodyPr/>
        <a:lstStyle/>
        <a:p>
          <a:endParaRPr lang="tr-TR"/>
        </a:p>
      </dgm:t>
    </dgm:pt>
    <dgm:pt modelId="{D66BA412-4BB7-4F5C-9F16-6C393B755471}" type="pres">
      <dgm:prSet presAssocID="{6BD0C808-E597-4FB5-B714-0F9259086919}" presName="parentLin" presStyleCnt="0"/>
      <dgm:spPr/>
    </dgm:pt>
    <dgm:pt modelId="{C3741DA3-5D36-40B8-9AB5-A495C11065F8}" type="pres">
      <dgm:prSet presAssocID="{6BD0C808-E597-4FB5-B714-0F9259086919}" presName="parentLeftMargin" presStyleLbl="node1" presStyleIdx="0" presStyleCnt="6"/>
      <dgm:spPr/>
      <dgm:t>
        <a:bodyPr/>
        <a:lstStyle/>
        <a:p>
          <a:endParaRPr lang="tr-TR"/>
        </a:p>
      </dgm:t>
    </dgm:pt>
    <dgm:pt modelId="{229F3B41-9673-4FCC-8523-C338FE2D327E}" type="pres">
      <dgm:prSet presAssocID="{6BD0C808-E597-4FB5-B714-0F9259086919}" presName="parentText" presStyleLbl="node1" presStyleIdx="0" presStyleCnt="6">
        <dgm:presLayoutVars>
          <dgm:chMax val="0"/>
          <dgm:bulletEnabled val="1"/>
        </dgm:presLayoutVars>
      </dgm:prSet>
      <dgm:spPr/>
      <dgm:t>
        <a:bodyPr/>
        <a:lstStyle/>
        <a:p>
          <a:endParaRPr lang="tr-TR"/>
        </a:p>
      </dgm:t>
    </dgm:pt>
    <dgm:pt modelId="{2C528FEB-C989-4006-8AB9-F283C77CE600}" type="pres">
      <dgm:prSet presAssocID="{6BD0C808-E597-4FB5-B714-0F9259086919}" presName="negativeSpace" presStyleCnt="0"/>
      <dgm:spPr/>
    </dgm:pt>
    <dgm:pt modelId="{22EAD489-9619-4ED8-A93E-378661422056}" type="pres">
      <dgm:prSet presAssocID="{6BD0C808-E597-4FB5-B714-0F9259086919}" presName="childText" presStyleLbl="conFgAcc1" presStyleIdx="0" presStyleCnt="6">
        <dgm:presLayoutVars>
          <dgm:bulletEnabled val="1"/>
        </dgm:presLayoutVars>
      </dgm:prSet>
      <dgm:spPr/>
    </dgm:pt>
    <dgm:pt modelId="{0D2A4F79-8281-4A0A-96B4-9DCA1C92254D}" type="pres">
      <dgm:prSet presAssocID="{A11B5F22-096E-4D1D-93FC-14C05A70EB14}" presName="spaceBetweenRectangles" presStyleCnt="0"/>
      <dgm:spPr/>
    </dgm:pt>
    <dgm:pt modelId="{46DD4EF4-8906-4AB6-B8FF-A80C21C87A70}" type="pres">
      <dgm:prSet presAssocID="{9C99D163-8E3D-43CC-9364-49EB0F97AC4E}" presName="parentLin" presStyleCnt="0"/>
      <dgm:spPr/>
    </dgm:pt>
    <dgm:pt modelId="{99E12869-72C0-4C47-BA6E-D204FCF11B8C}" type="pres">
      <dgm:prSet presAssocID="{9C99D163-8E3D-43CC-9364-49EB0F97AC4E}" presName="parentLeftMargin" presStyleLbl="node1" presStyleIdx="0" presStyleCnt="6"/>
      <dgm:spPr/>
      <dgm:t>
        <a:bodyPr/>
        <a:lstStyle/>
        <a:p>
          <a:endParaRPr lang="tr-TR"/>
        </a:p>
      </dgm:t>
    </dgm:pt>
    <dgm:pt modelId="{7470652E-9FC3-40D4-A5E4-E8F11D8BF472}" type="pres">
      <dgm:prSet presAssocID="{9C99D163-8E3D-43CC-9364-49EB0F97AC4E}" presName="parentText" presStyleLbl="node1" presStyleIdx="1" presStyleCnt="6">
        <dgm:presLayoutVars>
          <dgm:chMax val="0"/>
          <dgm:bulletEnabled val="1"/>
        </dgm:presLayoutVars>
      </dgm:prSet>
      <dgm:spPr/>
      <dgm:t>
        <a:bodyPr/>
        <a:lstStyle/>
        <a:p>
          <a:endParaRPr lang="tr-TR"/>
        </a:p>
      </dgm:t>
    </dgm:pt>
    <dgm:pt modelId="{FF28A8AF-707F-4597-ABAB-BD0BA8E9786E}" type="pres">
      <dgm:prSet presAssocID="{9C99D163-8E3D-43CC-9364-49EB0F97AC4E}" presName="negativeSpace" presStyleCnt="0"/>
      <dgm:spPr/>
    </dgm:pt>
    <dgm:pt modelId="{B63449CF-E476-4C19-943B-AF692B17CE1B}" type="pres">
      <dgm:prSet presAssocID="{9C99D163-8E3D-43CC-9364-49EB0F97AC4E}" presName="childText" presStyleLbl="conFgAcc1" presStyleIdx="1" presStyleCnt="6">
        <dgm:presLayoutVars>
          <dgm:bulletEnabled val="1"/>
        </dgm:presLayoutVars>
      </dgm:prSet>
      <dgm:spPr/>
    </dgm:pt>
    <dgm:pt modelId="{0339FD8D-1B20-419A-8736-F7A7341BFF57}" type="pres">
      <dgm:prSet presAssocID="{FB3BEBCF-3D4C-459E-A7E1-29E7703BD3D6}" presName="spaceBetweenRectangles" presStyleCnt="0"/>
      <dgm:spPr/>
    </dgm:pt>
    <dgm:pt modelId="{08DDE048-E156-4265-B9D7-B8A72D54B5BF}" type="pres">
      <dgm:prSet presAssocID="{0D07C245-0965-4081-BF39-1C02FB928D83}" presName="parentLin" presStyleCnt="0"/>
      <dgm:spPr/>
    </dgm:pt>
    <dgm:pt modelId="{CB1B8AB5-98EC-4677-81FD-473FA38E1BE0}" type="pres">
      <dgm:prSet presAssocID="{0D07C245-0965-4081-BF39-1C02FB928D83}" presName="parentLeftMargin" presStyleLbl="node1" presStyleIdx="1" presStyleCnt="6"/>
      <dgm:spPr/>
      <dgm:t>
        <a:bodyPr/>
        <a:lstStyle/>
        <a:p>
          <a:endParaRPr lang="tr-TR"/>
        </a:p>
      </dgm:t>
    </dgm:pt>
    <dgm:pt modelId="{3A06D58F-4736-42C2-A45E-B1C037E8AD82}" type="pres">
      <dgm:prSet presAssocID="{0D07C245-0965-4081-BF39-1C02FB928D83}" presName="parentText" presStyleLbl="node1" presStyleIdx="2" presStyleCnt="6">
        <dgm:presLayoutVars>
          <dgm:chMax val="0"/>
          <dgm:bulletEnabled val="1"/>
        </dgm:presLayoutVars>
      </dgm:prSet>
      <dgm:spPr/>
      <dgm:t>
        <a:bodyPr/>
        <a:lstStyle/>
        <a:p>
          <a:endParaRPr lang="tr-TR"/>
        </a:p>
      </dgm:t>
    </dgm:pt>
    <dgm:pt modelId="{7B87C1A7-46CB-46BA-BFB1-8957D35B63F0}" type="pres">
      <dgm:prSet presAssocID="{0D07C245-0965-4081-BF39-1C02FB928D83}" presName="negativeSpace" presStyleCnt="0"/>
      <dgm:spPr/>
    </dgm:pt>
    <dgm:pt modelId="{7A98F921-C402-4F7E-8347-BD9D2AF26C26}" type="pres">
      <dgm:prSet presAssocID="{0D07C245-0965-4081-BF39-1C02FB928D83}" presName="childText" presStyleLbl="conFgAcc1" presStyleIdx="2" presStyleCnt="6">
        <dgm:presLayoutVars>
          <dgm:bulletEnabled val="1"/>
        </dgm:presLayoutVars>
      </dgm:prSet>
      <dgm:spPr/>
    </dgm:pt>
    <dgm:pt modelId="{37B81C09-39D1-41E2-A451-700A717A8099}" type="pres">
      <dgm:prSet presAssocID="{7D0C8BEB-8E79-4460-A85E-608F47A36301}" presName="spaceBetweenRectangles" presStyleCnt="0"/>
      <dgm:spPr/>
    </dgm:pt>
    <dgm:pt modelId="{5A3DD810-5902-4984-85BC-77A881F2EE44}" type="pres">
      <dgm:prSet presAssocID="{3A684EEB-8777-4B37-AA69-EA9DE639E093}" presName="parentLin" presStyleCnt="0"/>
      <dgm:spPr/>
    </dgm:pt>
    <dgm:pt modelId="{D1667FF0-8256-457D-8DE7-CEE85F361BA7}" type="pres">
      <dgm:prSet presAssocID="{3A684EEB-8777-4B37-AA69-EA9DE639E093}" presName="parentLeftMargin" presStyleLbl="node1" presStyleIdx="2" presStyleCnt="6"/>
      <dgm:spPr/>
      <dgm:t>
        <a:bodyPr/>
        <a:lstStyle/>
        <a:p>
          <a:endParaRPr lang="tr-TR"/>
        </a:p>
      </dgm:t>
    </dgm:pt>
    <dgm:pt modelId="{42C4F07E-AC3C-4957-B0F6-B2EE98ED1DBB}" type="pres">
      <dgm:prSet presAssocID="{3A684EEB-8777-4B37-AA69-EA9DE639E093}" presName="parentText" presStyleLbl="node1" presStyleIdx="3" presStyleCnt="6">
        <dgm:presLayoutVars>
          <dgm:chMax val="0"/>
          <dgm:bulletEnabled val="1"/>
        </dgm:presLayoutVars>
      </dgm:prSet>
      <dgm:spPr/>
      <dgm:t>
        <a:bodyPr/>
        <a:lstStyle/>
        <a:p>
          <a:endParaRPr lang="tr-TR"/>
        </a:p>
      </dgm:t>
    </dgm:pt>
    <dgm:pt modelId="{9DDF8CDB-7748-498E-A978-46BEC1EAA84F}" type="pres">
      <dgm:prSet presAssocID="{3A684EEB-8777-4B37-AA69-EA9DE639E093}" presName="negativeSpace" presStyleCnt="0"/>
      <dgm:spPr/>
    </dgm:pt>
    <dgm:pt modelId="{7FBFD13A-D0B1-4F28-8B45-98311939DE56}" type="pres">
      <dgm:prSet presAssocID="{3A684EEB-8777-4B37-AA69-EA9DE639E093}" presName="childText" presStyleLbl="conFgAcc1" presStyleIdx="3" presStyleCnt="6">
        <dgm:presLayoutVars>
          <dgm:bulletEnabled val="1"/>
        </dgm:presLayoutVars>
      </dgm:prSet>
      <dgm:spPr/>
    </dgm:pt>
    <dgm:pt modelId="{5A2BA6C6-701D-4288-8BDD-6F750A01FFA9}" type="pres">
      <dgm:prSet presAssocID="{D5EBFF28-EA32-4967-AE06-6531BF93E0C6}" presName="spaceBetweenRectangles" presStyleCnt="0"/>
      <dgm:spPr/>
    </dgm:pt>
    <dgm:pt modelId="{A0676E61-E4A5-4553-B281-0A1DD044C117}" type="pres">
      <dgm:prSet presAssocID="{FC04C921-EEB2-4C22-903E-828093C23354}" presName="parentLin" presStyleCnt="0"/>
      <dgm:spPr/>
    </dgm:pt>
    <dgm:pt modelId="{8CA3C7CA-D312-4B06-8589-630ACC0CBBA3}" type="pres">
      <dgm:prSet presAssocID="{FC04C921-EEB2-4C22-903E-828093C23354}" presName="parentLeftMargin" presStyleLbl="node1" presStyleIdx="3" presStyleCnt="6"/>
      <dgm:spPr/>
      <dgm:t>
        <a:bodyPr/>
        <a:lstStyle/>
        <a:p>
          <a:endParaRPr lang="tr-TR"/>
        </a:p>
      </dgm:t>
    </dgm:pt>
    <dgm:pt modelId="{1AF74D73-1258-47F1-B924-3B6DF30DA678}" type="pres">
      <dgm:prSet presAssocID="{FC04C921-EEB2-4C22-903E-828093C23354}" presName="parentText" presStyleLbl="node1" presStyleIdx="4" presStyleCnt="6">
        <dgm:presLayoutVars>
          <dgm:chMax val="0"/>
          <dgm:bulletEnabled val="1"/>
        </dgm:presLayoutVars>
      </dgm:prSet>
      <dgm:spPr/>
      <dgm:t>
        <a:bodyPr/>
        <a:lstStyle/>
        <a:p>
          <a:endParaRPr lang="tr-TR"/>
        </a:p>
      </dgm:t>
    </dgm:pt>
    <dgm:pt modelId="{4EF824F9-660A-4585-A844-BBE04986F83D}" type="pres">
      <dgm:prSet presAssocID="{FC04C921-EEB2-4C22-903E-828093C23354}" presName="negativeSpace" presStyleCnt="0"/>
      <dgm:spPr/>
    </dgm:pt>
    <dgm:pt modelId="{A8BD8515-3D49-4E64-ADF1-D05177EC9B62}" type="pres">
      <dgm:prSet presAssocID="{FC04C921-EEB2-4C22-903E-828093C23354}" presName="childText" presStyleLbl="conFgAcc1" presStyleIdx="4" presStyleCnt="6">
        <dgm:presLayoutVars>
          <dgm:bulletEnabled val="1"/>
        </dgm:presLayoutVars>
      </dgm:prSet>
      <dgm:spPr/>
    </dgm:pt>
    <dgm:pt modelId="{7A49CA01-2C90-4CAD-AAFF-95B8C77E0C34}" type="pres">
      <dgm:prSet presAssocID="{A73DD5CA-BE09-467D-989C-74DBF2B4A322}" presName="spaceBetweenRectangles" presStyleCnt="0"/>
      <dgm:spPr/>
    </dgm:pt>
    <dgm:pt modelId="{10692C5E-E11F-4EF1-BBB9-A3D9FE70E002}" type="pres">
      <dgm:prSet presAssocID="{7ACA7C1B-E935-42BF-A9F1-5E5F1E029945}" presName="parentLin" presStyleCnt="0"/>
      <dgm:spPr/>
    </dgm:pt>
    <dgm:pt modelId="{AD979E9D-4CB5-4CAD-8CFA-965342062AA5}" type="pres">
      <dgm:prSet presAssocID="{7ACA7C1B-E935-42BF-A9F1-5E5F1E029945}" presName="parentLeftMargin" presStyleLbl="node1" presStyleIdx="4" presStyleCnt="6"/>
      <dgm:spPr/>
      <dgm:t>
        <a:bodyPr/>
        <a:lstStyle/>
        <a:p>
          <a:endParaRPr lang="tr-TR"/>
        </a:p>
      </dgm:t>
    </dgm:pt>
    <dgm:pt modelId="{83CCB248-E018-46FF-ACA3-07FFBCD300ED}" type="pres">
      <dgm:prSet presAssocID="{7ACA7C1B-E935-42BF-A9F1-5E5F1E029945}" presName="parentText" presStyleLbl="node1" presStyleIdx="5" presStyleCnt="6">
        <dgm:presLayoutVars>
          <dgm:chMax val="0"/>
          <dgm:bulletEnabled val="1"/>
        </dgm:presLayoutVars>
      </dgm:prSet>
      <dgm:spPr/>
      <dgm:t>
        <a:bodyPr/>
        <a:lstStyle/>
        <a:p>
          <a:endParaRPr lang="tr-TR"/>
        </a:p>
      </dgm:t>
    </dgm:pt>
    <dgm:pt modelId="{EA10632B-3F0C-413E-ADC5-AFA508A44539}" type="pres">
      <dgm:prSet presAssocID="{7ACA7C1B-E935-42BF-A9F1-5E5F1E029945}" presName="negativeSpace" presStyleCnt="0"/>
      <dgm:spPr/>
    </dgm:pt>
    <dgm:pt modelId="{D06789A9-C748-4FF7-9A89-D3FB2CADE5C8}" type="pres">
      <dgm:prSet presAssocID="{7ACA7C1B-E935-42BF-A9F1-5E5F1E029945}" presName="childText" presStyleLbl="conFgAcc1" presStyleIdx="5" presStyleCnt="6">
        <dgm:presLayoutVars>
          <dgm:bulletEnabled val="1"/>
        </dgm:presLayoutVars>
      </dgm:prSet>
      <dgm:spPr/>
    </dgm:pt>
  </dgm:ptLst>
  <dgm:cxnLst>
    <dgm:cxn modelId="{B2158C43-3976-4FB3-BFC3-AD401DB12C18}" type="presOf" srcId="{7ACA7C1B-E935-42BF-A9F1-5E5F1E029945}" destId="{AD979E9D-4CB5-4CAD-8CFA-965342062AA5}" srcOrd="0" destOrd="0" presId="urn:microsoft.com/office/officeart/2005/8/layout/list1"/>
    <dgm:cxn modelId="{AEE1DBCD-BFED-444C-917B-27FAFE16F6C5}" type="presOf" srcId="{FC04C921-EEB2-4C22-903E-828093C23354}" destId="{8CA3C7CA-D312-4B06-8589-630ACC0CBBA3}" srcOrd="0" destOrd="0" presId="urn:microsoft.com/office/officeart/2005/8/layout/list1"/>
    <dgm:cxn modelId="{131C0568-B89E-4A98-948C-A96B3C227AAC}" srcId="{FD64D488-8E58-4416-877C-3DF523F3D7B5}" destId="{0D07C245-0965-4081-BF39-1C02FB928D83}" srcOrd="2" destOrd="0" parTransId="{09E084FF-8AE0-435C-BFD6-B279936529AF}" sibTransId="{7D0C8BEB-8E79-4460-A85E-608F47A36301}"/>
    <dgm:cxn modelId="{ABAA1605-5E92-4632-ABCA-7DC201A78493}" srcId="{FD64D488-8E58-4416-877C-3DF523F3D7B5}" destId="{7ACA7C1B-E935-42BF-A9F1-5E5F1E029945}" srcOrd="5" destOrd="0" parTransId="{7DCE93FE-52AC-4E17-B7B6-6A70AA453586}" sibTransId="{B5EED119-F344-4D3E-BE28-359FF9A33DF2}"/>
    <dgm:cxn modelId="{5B29C237-AF92-4BB9-8714-FE87F4676807}" type="presOf" srcId="{6BD0C808-E597-4FB5-B714-0F9259086919}" destId="{229F3B41-9673-4FCC-8523-C338FE2D327E}" srcOrd="1" destOrd="0" presId="urn:microsoft.com/office/officeart/2005/8/layout/list1"/>
    <dgm:cxn modelId="{6E2DE46C-1F5B-433F-8C78-FB8357730C03}" type="presOf" srcId="{0D07C245-0965-4081-BF39-1C02FB928D83}" destId="{CB1B8AB5-98EC-4677-81FD-473FA38E1BE0}" srcOrd="0" destOrd="0" presId="urn:microsoft.com/office/officeart/2005/8/layout/list1"/>
    <dgm:cxn modelId="{04988742-6530-41E4-BDB6-DF07DE7E7EDF}" srcId="{FD64D488-8E58-4416-877C-3DF523F3D7B5}" destId="{FC04C921-EEB2-4C22-903E-828093C23354}" srcOrd="4" destOrd="0" parTransId="{90B5A7D0-7464-4C64-B715-995575F7DAB6}" sibTransId="{A73DD5CA-BE09-467D-989C-74DBF2B4A322}"/>
    <dgm:cxn modelId="{29C26260-3E42-44E0-9787-F7B7F2E4F1E1}" type="presOf" srcId="{FC04C921-EEB2-4C22-903E-828093C23354}" destId="{1AF74D73-1258-47F1-B924-3B6DF30DA678}" srcOrd="1" destOrd="0" presId="urn:microsoft.com/office/officeart/2005/8/layout/list1"/>
    <dgm:cxn modelId="{76614E7A-6ACF-4B25-8B0A-BEBDD8611DBD}" type="presOf" srcId="{9C99D163-8E3D-43CC-9364-49EB0F97AC4E}" destId="{99E12869-72C0-4C47-BA6E-D204FCF11B8C}" srcOrd="0" destOrd="0" presId="urn:microsoft.com/office/officeart/2005/8/layout/list1"/>
    <dgm:cxn modelId="{D0E41700-9B2A-4DCE-B09D-5CB45848E6C4}" type="presOf" srcId="{9C99D163-8E3D-43CC-9364-49EB0F97AC4E}" destId="{7470652E-9FC3-40D4-A5E4-E8F11D8BF472}" srcOrd="1" destOrd="0" presId="urn:microsoft.com/office/officeart/2005/8/layout/list1"/>
    <dgm:cxn modelId="{47DE3A8E-EEDA-47A5-BB8B-1A0AA0F3CDF3}" type="presOf" srcId="{7ACA7C1B-E935-42BF-A9F1-5E5F1E029945}" destId="{83CCB248-E018-46FF-ACA3-07FFBCD300ED}" srcOrd="1" destOrd="0" presId="urn:microsoft.com/office/officeart/2005/8/layout/list1"/>
    <dgm:cxn modelId="{FDF0E42B-B9D8-4CED-80CE-4AB39CC4D0A3}" type="presOf" srcId="{3A684EEB-8777-4B37-AA69-EA9DE639E093}" destId="{D1667FF0-8256-457D-8DE7-CEE85F361BA7}" srcOrd="0" destOrd="0" presId="urn:microsoft.com/office/officeart/2005/8/layout/list1"/>
    <dgm:cxn modelId="{AAED2F16-AC2C-45A8-875F-AED30E466D7A}" type="presOf" srcId="{0D07C245-0965-4081-BF39-1C02FB928D83}" destId="{3A06D58F-4736-42C2-A45E-B1C037E8AD82}" srcOrd="1" destOrd="0" presId="urn:microsoft.com/office/officeart/2005/8/layout/list1"/>
    <dgm:cxn modelId="{2BE33733-98AA-45AB-B555-1A0F5E2C16C7}" srcId="{FD64D488-8E58-4416-877C-3DF523F3D7B5}" destId="{6BD0C808-E597-4FB5-B714-0F9259086919}" srcOrd="0" destOrd="0" parTransId="{BC61E8AB-451C-47A1-85E8-659281EAC9B7}" sibTransId="{A11B5F22-096E-4D1D-93FC-14C05A70EB14}"/>
    <dgm:cxn modelId="{36C93C3E-A2B7-4613-A873-E06B3FF4A78F}" type="presOf" srcId="{3A684EEB-8777-4B37-AA69-EA9DE639E093}" destId="{42C4F07E-AC3C-4957-B0F6-B2EE98ED1DBB}" srcOrd="1" destOrd="0" presId="urn:microsoft.com/office/officeart/2005/8/layout/list1"/>
    <dgm:cxn modelId="{34E6FDF2-AFAE-417F-81E1-421F4C9D7B3D}" type="presOf" srcId="{6BD0C808-E597-4FB5-B714-0F9259086919}" destId="{C3741DA3-5D36-40B8-9AB5-A495C11065F8}" srcOrd="0" destOrd="0" presId="urn:microsoft.com/office/officeart/2005/8/layout/list1"/>
    <dgm:cxn modelId="{58E086F2-B67E-476C-A03F-DF471250ADA4}" srcId="{FD64D488-8E58-4416-877C-3DF523F3D7B5}" destId="{9C99D163-8E3D-43CC-9364-49EB0F97AC4E}" srcOrd="1" destOrd="0" parTransId="{A63C81B0-383F-46B2-9F1B-46ED7209BA34}" sibTransId="{FB3BEBCF-3D4C-459E-A7E1-29E7703BD3D6}"/>
    <dgm:cxn modelId="{C68D1DBE-ECDC-450F-94A0-389B63B58505}" type="presOf" srcId="{FD64D488-8E58-4416-877C-3DF523F3D7B5}" destId="{208E11EF-9F91-43B8-ACE2-AA4490C943A5}" srcOrd="0" destOrd="0" presId="urn:microsoft.com/office/officeart/2005/8/layout/list1"/>
    <dgm:cxn modelId="{B10E4A46-483A-4E17-973A-FC7A26AB63FC}" srcId="{FD64D488-8E58-4416-877C-3DF523F3D7B5}" destId="{3A684EEB-8777-4B37-AA69-EA9DE639E093}" srcOrd="3" destOrd="0" parTransId="{6E73294F-0351-484E-B061-A5E768D73C0C}" sibTransId="{D5EBFF28-EA32-4967-AE06-6531BF93E0C6}"/>
    <dgm:cxn modelId="{9B5675B0-F9C3-4555-A711-2B35B5003209}" type="presParOf" srcId="{208E11EF-9F91-43B8-ACE2-AA4490C943A5}" destId="{D66BA412-4BB7-4F5C-9F16-6C393B755471}" srcOrd="0" destOrd="0" presId="urn:microsoft.com/office/officeart/2005/8/layout/list1"/>
    <dgm:cxn modelId="{0E94512E-BCB3-44EF-A212-ED4DFAA13861}" type="presParOf" srcId="{D66BA412-4BB7-4F5C-9F16-6C393B755471}" destId="{C3741DA3-5D36-40B8-9AB5-A495C11065F8}" srcOrd="0" destOrd="0" presId="urn:microsoft.com/office/officeart/2005/8/layout/list1"/>
    <dgm:cxn modelId="{05861EA9-7846-45A2-B783-2C5717BEDE52}" type="presParOf" srcId="{D66BA412-4BB7-4F5C-9F16-6C393B755471}" destId="{229F3B41-9673-4FCC-8523-C338FE2D327E}" srcOrd="1" destOrd="0" presId="urn:microsoft.com/office/officeart/2005/8/layout/list1"/>
    <dgm:cxn modelId="{3178E1E5-7037-4783-8641-C76D65328C2F}" type="presParOf" srcId="{208E11EF-9F91-43B8-ACE2-AA4490C943A5}" destId="{2C528FEB-C989-4006-8AB9-F283C77CE600}" srcOrd="1" destOrd="0" presId="urn:microsoft.com/office/officeart/2005/8/layout/list1"/>
    <dgm:cxn modelId="{005A30C1-3CA2-49BE-BA45-F7592EFD616C}" type="presParOf" srcId="{208E11EF-9F91-43B8-ACE2-AA4490C943A5}" destId="{22EAD489-9619-4ED8-A93E-378661422056}" srcOrd="2" destOrd="0" presId="urn:microsoft.com/office/officeart/2005/8/layout/list1"/>
    <dgm:cxn modelId="{42CEA636-59A1-4018-A46B-8332C393D16B}" type="presParOf" srcId="{208E11EF-9F91-43B8-ACE2-AA4490C943A5}" destId="{0D2A4F79-8281-4A0A-96B4-9DCA1C92254D}" srcOrd="3" destOrd="0" presId="urn:microsoft.com/office/officeart/2005/8/layout/list1"/>
    <dgm:cxn modelId="{2DC52517-6957-4A50-A1FA-5F2553E3126E}" type="presParOf" srcId="{208E11EF-9F91-43B8-ACE2-AA4490C943A5}" destId="{46DD4EF4-8906-4AB6-B8FF-A80C21C87A70}" srcOrd="4" destOrd="0" presId="urn:microsoft.com/office/officeart/2005/8/layout/list1"/>
    <dgm:cxn modelId="{3B2332D2-42AD-49AD-BFD4-DB2373B2BD50}" type="presParOf" srcId="{46DD4EF4-8906-4AB6-B8FF-A80C21C87A70}" destId="{99E12869-72C0-4C47-BA6E-D204FCF11B8C}" srcOrd="0" destOrd="0" presId="urn:microsoft.com/office/officeart/2005/8/layout/list1"/>
    <dgm:cxn modelId="{91C7ED9C-DA8D-45A4-B44A-3F7568CAFE72}" type="presParOf" srcId="{46DD4EF4-8906-4AB6-B8FF-A80C21C87A70}" destId="{7470652E-9FC3-40D4-A5E4-E8F11D8BF472}" srcOrd="1" destOrd="0" presId="urn:microsoft.com/office/officeart/2005/8/layout/list1"/>
    <dgm:cxn modelId="{E09E514B-8414-4F21-8235-0B437A00B47B}" type="presParOf" srcId="{208E11EF-9F91-43B8-ACE2-AA4490C943A5}" destId="{FF28A8AF-707F-4597-ABAB-BD0BA8E9786E}" srcOrd="5" destOrd="0" presId="urn:microsoft.com/office/officeart/2005/8/layout/list1"/>
    <dgm:cxn modelId="{F0DC68CD-E103-402A-82C3-53FECA46E7CF}" type="presParOf" srcId="{208E11EF-9F91-43B8-ACE2-AA4490C943A5}" destId="{B63449CF-E476-4C19-943B-AF692B17CE1B}" srcOrd="6" destOrd="0" presId="urn:microsoft.com/office/officeart/2005/8/layout/list1"/>
    <dgm:cxn modelId="{88F74981-0DB9-4B55-BC9D-04C8BAA43BB5}" type="presParOf" srcId="{208E11EF-9F91-43B8-ACE2-AA4490C943A5}" destId="{0339FD8D-1B20-419A-8736-F7A7341BFF57}" srcOrd="7" destOrd="0" presId="urn:microsoft.com/office/officeart/2005/8/layout/list1"/>
    <dgm:cxn modelId="{4E3E2549-5A4A-42FD-B653-6006A13DA4DC}" type="presParOf" srcId="{208E11EF-9F91-43B8-ACE2-AA4490C943A5}" destId="{08DDE048-E156-4265-B9D7-B8A72D54B5BF}" srcOrd="8" destOrd="0" presId="urn:microsoft.com/office/officeart/2005/8/layout/list1"/>
    <dgm:cxn modelId="{6C4E2311-C006-4237-A646-5A175EB615D4}" type="presParOf" srcId="{08DDE048-E156-4265-B9D7-B8A72D54B5BF}" destId="{CB1B8AB5-98EC-4677-81FD-473FA38E1BE0}" srcOrd="0" destOrd="0" presId="urn:microsoft.com/office/officeart/2005/8/layout/list1"/>
    <dgm:cxn modelId="{2ED9A554-4A8D-4D17-BF6E-A4927A02A696}" type="presParOf" srcId="{08DDE048-E156-4265-B9D7-B8A72D54B5BF}" destId="{3A06D58F-4736-42C2-A45E-B1C037E8AD82}" srcOrd="1" destOrd="0" presId="urn:microsoft.com/office/officeart/2005/8/layout/list1"/>
    <dgm:cxn modelId="{0207988C-A4C7-4D85-9626-E8423328BA36}" type="presParOf" srcId="{208E11EF-9F91-43B8-ACE2-AA4490C943A5}" destId="{7B87C1A7-46CB-46BA-BFB1-8957D35B63F0}" srcOrd="9" destOrd="0" presId="urn:microsoft.com/office/officeart/2005/8/layout/list1"/>
    <dgm:cxn modelId="{40379D3B-D1F4-4144-90ED-F83046991077}" type="presParOf" srcId="{208E11EF-9F91-43B8-ACE2-AA4490C943A5}" destId="{7A98F921-C402-4F7E-8347-BD9D2AF26C26}" srcOrd="10" destOrd="0" presId="urn:microsoft.com/office/officeart/2005/8/layout/list1"/>
    <dgm:cxn modelId="{D7FDC4D7-76A1-4058-AC6D-ED2C388B0AC6}" type="presParOf" srcId="{208E11EF-9F91-43B8-ACE2-AA4490C943A5}" destId="{37B81C09-39D1-41E2-A451-700A717A8099}" srcOrd="11" destOrd="0" presId="urn:microsoft.com/office/officeart/2005/8/layout/list1"/>
    <dgm:cxn modelId="{CF46463A-A0DA-4CD1-BF6B-FC190ED93A74}" type="presParOf" srcId="{208E11EF-9F91-43B8-ACE2-AA4490C943A5}" destId="{5A3DD810-5902-4984-85BC-77A881F2EE44}" srcOrd="12" destOrd="0" presId="urn:microsoft.com/office/officeart/2005/8/layout/list1"/>
    <dgm:cxn modelId="{1E730C5B-252C-4C23-9967-95F76ACE3EA7}" type="presParOf" srcId="{5A3DD810-5902-4984-85BC-77A881F2EE44}" destId="{D1667FF0-8256-457D-8DE7-CEE85F361BA7}" srcOrd="0" destOrd="0" presId="urn:microsoft.com/office/officeart/2005/8/layout/list1"/>
    <dgm:cxn modelId="{8E489448-353D-4CED-B90D-579F0EAA9AA9}" type="presParOf" srcId="{5A3DD810-5902-4984-85BC-77A881F2EE44}" destId="{42C4F07E-AC3C-4957-B0F6-B2EE98ED1DBB}" srcOrd="1" destOrd="0" presId="urn:microsoft.com/office/officeart/2005/8/layout/list1"/>
    <dgm:cxn modelId="{3BE033FB-E5CB-4347-980A-82207D903C15}" type="presParOf" srcId="{208E11EF-9F91-43B8-ACE2-AA4490C943A5}" destId="{9DDF8CDB-7748-498E-A978-46BEC1EAA84F}" srcOrd="13" destOrd="0" presId="urn:microsoft.com/office/officeart/2005/8/layout/list1"/>
    <dgm:cxn modelId="{F79E3EEC-14E4-4A0E-919B-403506E2FB89}" type="presParOf" srcId="{208E11EF-9F91-43B8-ACE2-AA4490C943A5}" destId="{7FBFD13A-D0B1-4F28-8B45-98311939DE56}" srcOrd="14" destOrd="0" presId="urn:microsoft.com/office/officeart/2005/8/layout/list1"/>
    <dgm:cxn modelId="{B4595460-3259-417B-BF4F-1E916A63503C}" type="presParOf" srcId="{208E11EF-9F91-43B8-ACE2-AA4490C943A5}" destId="{5A2BA6C6-701D-4288-8BDD-6F750A01FFA9}" srcOrd="15" destOrd="0" presId="urn:microsoft.com/office/officeart/2005/8/layout/list1"/>
    <dgm:cxn modelId="{9CFD30FE-7CDB-48E2-9A16-64FDFDC79C15}" type="presParOf" srcId="{208E11EF-9F91-43B8-ACE2-AA4490C943A5}" destId="{A0676E61-E4A5-4553-B281-0A1DD044C117}" srcOrd="16" destOrd="0" presId="urn:microsoft.com/office/officeart/2005/8/layout/list1"/>
    <dgm:cxn modelId="{974E0F4B-747A-46BF-89D0-2E669A4E587C}" type="presParOf" srcId="{A0676E61-E4A5-4553-B281-0A1DD044C117}" destId="{8CA3C7CA-D312-4B06-8589-630ACC0CBBA3}" srcOrd="0" destOrd="0" presId="urn:microsoft.com/office/officeart/2005/8/layout/list1"/>
    <dgm:cxn modelId="{3EF8ECA4-95B2-452D-9EB4-676B948CBEC0}" type="presParOf" srcId="{A0676E61-E4A5-4553-B281-0A1DD044C117}" destId="{1AF74D73-1258-47F1-B924-3B6DF30DA678}" srcOrd="1" destOrd="0" presId="urn:microsoft.com/office/officeart/2005/8/layout/list1"/>
    <dgm:cxn modelId="{CCED6EC8-AAA1-4AB5-96F4-C151E3D533AC}" type="presParOf" srcId="{208E11EF-9F91-43B8-ACE2-AA4490C943A5}" destId="{4EF824F9-660A-4585-A844-BBE04986F83D}" srcOrd="17" destOrd="0" presId="urn:microsoft.com/office/officeart/2005/8/layout/list1"/>
    <dgm:cxn modelId="{82D6B5AE-FD9C-4E8D-97EA-CB129A058AE9}" type="presParOf" srcId="{208E11EF-9F91-43B8-ACE2-AA4490C943A5}" destId="{A8BD8515-3D49-4E64-ADF1-D05177EC9B62}" srcOrd="18" destOrd="0" presId="urn:microsoft.com/office/officeart/2005/8/layout/list1"/>
    <dgm:cxn modelId="{B4100D1E-420E-4283-8F95-DB8CFBCD726C}" type="presParOf" srcId="{208E11EF-9F91-43B8-ACE2-AA4490C943A5}" destId="{7A49CA01-2C90-4CAD-AAFF-95B8C77E0C34}" srcOrd="19" destOrd="0" presId="urn:microsoft.com/office/officeart/2005/8/layout/list1"/>
    <dgm:cxn modelId="{8E624E69-AE7F-4B39-B389-917480C4C956}" type="presParOf" srcId="{208E11EF-9F91-43B8-ACE2-AA4490C943A5}" destId="{10692C5E-E11F-4EF1-BBB9-A3D9FE70E002}" srcOrd="20" destOrd="0" presId="urn:microsoft.com/office/officeart/2005/8/layout/list1"/>
    <dgm:cxn modelId="{FE9DABE2-F569-45F5-899C-EC9BD05F21C2}" type="presParOf" srcId="{10692C5E-E11F-4EF1-BBB9-A3D9FE70E002}" destId="{AD979E9D-4CB5-4CAD-8CFA-965342062AA5}" srcOrd="0" destOrd="0" presId="urn:microsoft.com/office/officeart/2005/8/layout/list1"/>
    <dgm:cxn modelId="{0BD59EC2-8DF9-4BAE-84D0-D515EFDC590D}" type="presParOf" srcId="{10692C5E-E11F-4EF1-BBB9-A3D9FE70E002}" destId="{83CCB248-E018-46FF-ACA3-07FFBCD300ED}" srcOrd="1" destOrd="0" presId="urn:microsoft.com/office/officeart/2005/8/layout/list1"/>
    <dgm:cxn modelId="{AE4E66AD-40E8-4352-B6EF-50E224BF432A}" type="presParOf" srcId="{208E11EF-9F91-43B8-ACE2-AA4490C943A5}" destId="{EA10632B-3F0C-413E-ADC5-AFA508A44539}" srcOrd="21" destOrd="0" presId="urn:microsoft.com/office/officeart/2005/8/layout/list1"/>
    <dgm:cxn modelId="{93A21691-F127-46D2-AD56-5B157487DEE7}" type="presParOf" srcId="{208E11EF-9F91-43B8-ACE2-AA4490C943A5}" destId="{D06789A9-C748-4FF7-9A89-D3FB2CADE5C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4B352-6CD7-4A3F-ABDF-74B2005AEE30}" type="doc">
      <dgm:prSet loTypeId="urn:microsoft.com/office/officeart/2005/8/layout/cycle4" loCatId="cycle" qsTypeId="urn:microsoft.com/office/officeart/2005/8/quickstyle/simple1" qsCatId="simple" csTypeId="urn:microsoft.com/office/officeart/2005/8/colors/colorful3" csCatId="colorful" phldr="1"/>
      <dgm:spPr/>
      <dgm:t>
        <a:bodyPr/>
        <a:lstStyle/>
        <a:p>
          <a:endParaRPr lang="tr-TR"/>
        </a:p>
      </dgm:t>
    </dgm:pt>
    <dgm:pt modelId="{1838DB17-309B-4D28-B9EC-C7A53B8FC8FC}">
      <dgm:prSet phldrT="[Metin]"/>
      <dgm:spPr/>
      <dgm:t>
        <a:bodyPr/>
        <a:lstStyle/>
        <a:p>
          <a:r>
            <a:rPr lang="tr-TR" dirty="0" smtClean="0"/>
            <a:t>Etkin ve adil olmayan yöneticiler</a:t>
          </a:r>
          <a:endParaRPr lang="tr-TR" dirty="0"/>
        </a:p>
      </dgm:t>
    </dgm:pt>
    <dgm:pt modelId="{58EE1016-EB17-49CC-895D-757960988ABE}" type="parTrans" cxnId="{9D453C06-EE03-483E-A52C-9C51CB611C2B}">
      <dgm:prSet/>
      <dgm:spPr/>
      <dgm:t>
        <a:bodyPr/>
        <a:lstStyle/>
        <a:p>
          <a:endParaRPr lang="tr-TR"/>
        </a:p>
      </dgm:t>
    </dgm:pt>
    <dgm:pt modelId="{02A1779B-D573-496E-8881-552609D24078}" type="sibTrans" cxnId="{9D453C06-EE03-483E-A52C-9C51CB611C2B}">
      <dgm:prSet/>
      <dgm:spPr/>
      <dgm:t>
        <a:bodyPr/>
        <a:lstStyle/>
        <a:p>
          <a:endParaRPr lang="tr-TR"/>
        </a:p>
      </dgm:t>
    </dgm:pt>
    <dgm:pt modelId="{9379ED9A-5B07-4700-AB5B-98D4DA296007}">
      <dgm:prSet phldrT="[Metin]"/>
      <dgm:spPr/>
      <dgm:t>
        <a:bodyPr/>
        <a:lstStyle/>
        <a:p>
          <a:r>
            <a:rPr lang="tr-TR" dirty="0" smtClean="0"/>
            <a:t>Adam kayırma</a:t>
          </a:r>
          <a:endParaRPr lang="tr-TR" dirty="0"/>
        </a:p>
      </dgm:t>
    </dgm:pt>
    <dgm:pt modelId="{623A6697-1EBA-4043-9936-DF106EC02EA8}" type="parTrans" cxnId="{7D68A4AD-31EE-4730-A5A0-09729752E034}">
      <dgm:prSet/>
      <dgm:spPr/>
      <dgm:t>
        <a:bodyPr/>
        <a:lstStyle/>
        <a:p>
          <a:endParaRPr lang="tr-TR"/>
        </a:p>
      </dgm:t>
    </dgm:pt>
    <dgm:pt modelId="{5BF0E64D-FB4D-40CB-B615-569BD281FB11}" type="sibTrans" cxnId="{7D68A4AD-31EE-4730-A5A0-09729752E034}">
      <dgm:prSet/>
      <dgm:spPr/>
      <dgm:t>
        <a:bodyPr/>
        <a:lstStyle/>
        <a:p>
          <a:endParaRPr lang="tr-TR"/>
        </a:p>
      </dgm:t>
    </dgm:pt>
    <dgm:pt modelId="{502EFEE2-1F0F-473E-8052-64AE22C40979}">
      <dgm:prSet phldrT="[Metin]"/>
      <dgm:spPr/>
      <dgm:t>
        <a:bodyPr/>
        <a:lstStyle/>
        <a:p>
          <a:r>
            <a:rPr lang="tr-TR" dirty="0" smtClean="0"/>
            <a:t>Takdir eksikliği</a:t>
          </a:r>
          <a:endParaRPr lang="tr-TR" dirty="0"/>
        </a:p>
      </dgm:t>
    </dgm:pt>
    <dgm:pt modelId="{2BB97A3E-3481-42AD-A247-91ACB2AB1FCB}" type="parTrans" cxnId="{488CBA69-6606-4DEE-9994-10C6BB04D429}">
      <dgm:prSet/>
      <dgm:spPr/>
      <dgm:t>
        <a:bodyPr/>
        <a:lstStyle/>
        <a:p>
          <a:endParaRPr lang="tr-TR"/>
        </a:p>
      </dgm:t>
    </dgm:pt>
    <dgm:pt modelId="{82A30F81-2D11-436E-A269-110E60CE001F}" type="sibTrans" cxnId="{488CBA69-6606-4DEE-9994-10C6BB04D429}">
      <dgm:prSet/>
      <dgm:spPr/>
      <dgm:t>
        <a:bodyPr/>
        <a:lstStyle/>
        <a:p>
          <a:endParaRPr lang="tr-TR"/>
        </a:p>
      </dgm:t>
    </dgm:pt>
    <dgm:pt modelId="{64BB0016-6FEC-4257-A2C6-97AF2DAD8C61}">
      <dgm:prSet phldrT="[Metin]"/>
      <dgm:spPr/>
      <dgm:t>
        <a:bodyPr/>
        <a:lstStyle/>
        <a:p>
          <a:r>
            <a:rPr lang="tr-TR" dirty="0" smtClean="0"/>
            <a:t>Düşük ücret</a:t>
          </a:r>
          <a:endParaRPr lang="tr-TR" dirty="0"/>
        </a:p>
      </dgm:t>
    </dgm:pt>
    <dgm:pt modelId="{8017FD94-2117-4F95-9738-E919EAFBA977}" type="parTrans" cxnId="{60D9D9C4-8BA6-4632-9AFB-5BC6C0364F34}">
      <dgm:prSet/>
      <dgm:spPr/>
      <dgm:t>
        <a:bodyPr/>
        <a:lstStyle/>
        <a:p>
          <a:endParaRPr lang="tr-TR"/>
        </a:p>
      </dgm:t>
    </dgm:pt>
    <dgm:pt modelId="{D12A60A8-D059-4801-880E-33EB90E3892D}" type="sibTrans" cxnId="{60D9D9C4-8BA6-4632-9AFB-5BC6C0364F34}">
      <dgm:prSet/>
      <dgm:spPr/>
      <dgm:t>
        <a:bodyPr/>
        <a:lstStyle/>
        <a:p>
          <a:endParaRPr lang="tr-TR"/>
        </a:p>
      </dgm:t>
    </dgm:pt>
    <dgm:pt modelId="{84361F23-90A2-4F7C-9A6E-0183E2122B26}">
      <dgm:prSet phldrT="[Metin]"/>
      <dgm:spPr/>
      <dgm:t>
        <a:bodyPr/>
        <a:lstStyle/>
        <a:p>
          <a:r>
            <a:rPr lang="tr-TR" dirty="0" smtClean="0"/>
            <a:t>Birlikte çalışanların anlaşmazlığı</a:t>
          </a:r>
          <a:endParaRPr lang="tr-TR" dirty="0"/>
        </a:p>
      </dgm:t>
    </dgm:pt>
    <dgm:pt modelId="{03A30D55-0A80-409F-A082-17711F99B06C}" type="parTrans" cxnId="{3FAAB3E0-91E9-4AFD-9D69-846B00B8F3DF}">
      <dgm:prSet/>
      <dgm:spPr/>
      <dgm:t>
        <a:bodyPr/>
        <a:lstStyle/>
        <a:p>
          <a:endParaRPr lang="tr-TR"/>
        </a:p>
      </dgm:t>
    </dgm:pt>
    <dgm:pt modelId="{F42EDE55-8B0C-4DB6-9FA0-DF44A44F5B4B}" type="sibTrans" cxnId="{3FAAB3E0-91E9-4AFD-9D69-846B00B8F3DF}">
      <dgm:prSet/>
      <dgm:spPr/>
      <dgm:t>
        <a:bodyPr/>
        <a:lstStyle/>
        <a:p>
          <a:endParaRPr lang="tr-TR"/>
        </a:p>
      </dgm:t>
    </dgm:pt>
    <dgm:pt modelId="{83A5A753-53F1-41BB-BEDC-7DEB913F2795}">
      <dgm:prSet phldrT="[Metin]"/>
      <dgm:spPr/>
      <dgm:t>
        <a:bodyPr/>
        <a:lstStyle/>
        <a:p>
          <a:r>
            <a:rPr lang="tr-TR" dirty="0" smtClean="0"/>
            <a:t>Sonu gelmeyen kusur bulma</a:t>
          </a:r>
          <a:endParaRPr lang="tr-TR" dirty="0"/>
        </a:p>
      </dgm:t>
    </dgm:pt>
    <dgm:pt modelId="{DA769838-33DC-483E-8982-58B0370030A8}" type="parTrans" cxnId="{4C933F1A-B371-48CE-B34B-BFD0CA64BF1D}">
      <dgm:prSet/>
      <dgm:spPr/>
      <dgm:t>
        <a:bodyPr/>
        <a:lstStyle/>
        <a:p>
          <a:endParaRPr lang="tr-TR"/>
        </a:p>
      </dgm:t>
    </dgm:pt>
    <dgm:pt modelId="{2891E09B-B21D-4527-8785-2279065D9971}" type="sibTrans" cxnId="{4C933F1A-B371-48CE-B34B-BFD0CA64BF1D}">
      <dgm:prSet/>
      <dgm:spPr/>
      <dgm:t>
        <a:bodyPr/>
        <a:lstStyle/>
        <a:p>
          <a:endParaRPr lang="tr-TR"/>
        </a:p>
      </dgm:t>
    </dgm:pt>
    <dgm:pt modelId="{D462F973-9EDF-4C71-B08A-E4986DD1C922}">
      <dgm:prSet phldrT="[Metin]"/>
      <dgm:spPr/>
      <dgm:t>
        <a:bodyPr/>
        <a:lstStyle/>
        <a:p>
          <a:r>
            <a:rPr lang="tr-TR" dirty="0" smtClean="0"/>
            <a:t>Yönetime katılımı engellenen çalışanlar</a:t>
          </a:r>
          <a:endParaRPr lang="tr-TR" dirty="0"/>
        </a:p>
      </dgm:t>
    </dgm:pt>
    <dgm:pt modelId="{9B6615B6-0079-4D03-BBD2-7746FCEB2C9E}" type="parTrans" cxnId="{7D8CAAB2-7ED2-42B2-8756-4118EC70009A}">
      <dgm:prSet/>
      <dgm:spPr/>
      <dgm:t>
        <a:bodyPr/>
        <a:lstStyle/>
        <a:p>
          <a:endParaRPr lang="tr-TR"/>
        </a:p>
      </dgm:t>
    </dgm:pt>
    <dgm:pt modelId="{81CFB31C-A167-418F-B479-BA4F38DF71F9}" type="sibTrans" cxnId="{7D8CAAB2-7ED2-42B2-8756-4118EC70009A}">
      <dgm:prSet/>
      <dgm:spPr/>
      <dgm:t>
        <a:bodyPr/>
        <a:lstStyle/>
        <a:p>
          <a:endParaRPr lang="tr-TR"/>
        </a:p>
      </dgm:t>
    </dgm:pt>
    <dgm:pt modelId="{F1657EC7-07A5-4075-B8FC-C3E7AF5A437B}">
      <dgm:prSet phldrT="[Metin]"/>
      <dgm:spPr/>
      <dgm:t>
        <a:bodyPr/>
        <a:lstStyle/>
        <a:p>
          <a:r>
            <a:rPr lang="tr-TR" dirty="0" smtClean="0"/>
            <a:t>Biz-onlar rekabetinin varlığı</a:t>
          </a:r>
          <a:endParaRPr lang="tr-TR" dirty="0"/>
        </a:p>
      </dgm:t>
    </dgm:pt>
    <dgm:pt modelId="{3308A5BC-05B6-4AD6-A73D-9E968E0761D1}" type="parTrans" cxnId="{71333A38-3906-4FA7-8E6F-6463B138605A}">
      <dgm:prSet/>
      <dgm:spPr/>
      <dgm:t>
        <a:bodyPr/>
        <a:lstStyle/>
        <a:p>
          <a:endParaRPr lang="tr-TR"/>
        </a:p>
      </dgm:t>
    </dgm:pt>
    <dgm:pt modelId="{94DF5DCC-A595-412E-846A-9647EADC841D}" type="sibTrans" cxnId="{71333A38-3906-4FA7-8E6F-6463B138605A}">
      <dgm:prSet/>
      <dgm:spPr/>
      <dgm:t>
        <a:bodyPr/>
        <a:lstStyle/>
        <a:p>
          <a:endParaRPr lang="tr-TR"/>
        </a:p>
      </dgm:t>
    </dgm:pt>
    <dgm:pt modelId="{C5E5C22E-D344-4D99-8A5C-93223931AA21}">
      <dgm:prSet phldrT="[Metin]"/>
      <dgm:spPr/>
      <dgm:t>
        <a:bodyPr/>
        <a:lstStyle/>
        <a:p>
          <a:r>
            <a:rPr lang="tr-TR" dirty="0" smtClean="0"/>
            <a:t>Risk almanın cezalandırılması</a:t>
          </a:r>
          <a:endParaRPr lang="tr-TR" dirty="0"/>
        </a:p>
      </dgm:t>
    </dgm:pt>
    <dgm:pt modelId="{11DDC92B-743F-43B5-8912-6420FF61CE41}" type="parTrans" cxnId="{84360D6F-D42F-48F8-8DB8-5F38C974AC08}">
      <dgm:prSet/>
      <dgm:spPr/>
      <dgm:t>
        <a:bodyPr/>
        <a:lstStyle/>
        <a:p>
          <a:endParaRPr lang="tr-TR"/>
        </a:p>
      </dgm:t>
    </dgm:pt>
    <dgm:pt modelId="{1A7D11CB-086F-4F82-AE16-B9CCA56DBE5A}" type="sibTrans" cxnId="{84360D6F-D42F-48F8-8DB8-5F38C974AC08}">
      <dgm:prSet/>
      <dgm:spPr/>
      <dgm:t>
        <a:bodyPr/>
        <a:lstStyle/>
        <a:p>
          <a:endParaRPr lang="tr-TR"/>
        </a:p>
      </dgm:t>
    </dgm:pt>
    <dgm:pt modelId="{DED52B0E-D947-40EA-AB1F-277A8A8A5EF8}">
      <dgm:prSet phldrT="[Metin]"/>
      <dgm:spPr/>
      <dgm:t>
        <a:bodyPr/>
        <a:lstStyle/>
        <a:p>
          <a:r>
            <a:rPr lang="tr-TR" dirty="0" smtClean="0"/>
            <a:t>Bazılarının işini yapmaması</a:t>
          </a:r>
          <a:endParaRPr lang="tr-TR" dirty="0"/>
        </a:p>
      </dgm:t>
    </dgm:pt>
    <dgm:pt modelId="{B719721F-EF58-4D56-89A4-DDCC27946F16}" type="parTrans" cxnId="{C4D62FEE-6787-4337-A84A-B9C22F84AA20}">
      <dgm:prSet/>
      <dgm:spPr/>
      <dgm:t>
        <a:bodyPr/>
        <a:lstStyle/>
        <a:p>
          <a:endParaRPr lang="tr-TR"/>
        </a:p>
      </dgm:t>
    </dgm:pt>
    <dgm:pt modelId="{D0F9F8F4-E27A-47A1-AEAB-274D77FBE048}" type="sibTrans" cxnId="{C4D62FEE-6787-4337-A84A-B9C22F84AA20}">
      <dgm:prSet/>
      <dgm:spPr/>
      <dgm:t>
        <a:bodyPr/>
        <a:lstStyle/>
        <a:p>
          <a:endParaRPr lang="tr-TR"/>
        </a:p>
      </dgm:t>
    </dgm:pt>
    <dgm:pt modelId="{AD0762B5-A847-4D9C-A9C8-35237855B6AE}">
      <dgm:prSet phldrT="[Metin]"/>
      <dgm:spPr/>
      <dgm:t>
        <a:bodyPr/>
        <a:lstStyle/>
        <a:p>
          <a:r>
            <a:rPr lang="tr-TR" dirty="0" smtClean="0"/>
            <a:t>Görüşlerimize ilgi gösterilmiyor</a:t>
          </a:r>
          <a:endParaRPr lang="tr-TR" dirty="0"/>
        </a:p>
      </dgm:t>
    </dgm:pt>
    <dgm:pt modelId="{A092A0D3-83DB-47C5-9030-FFF53F6A373B}" type="parTrans" cxnId="{32FA2A9C-E007-4F86-82F7-8CD7CFA4D300}">
      <dgm:prSet/>
      <dgm:spPr/>
      <dgm:t>
        <a:bodyPr/>
        <a:lstStyle/>
        <a:p>
          <a:endParaRPr lang="tr-TR"/>
        </a:p>
      </dgm:t>
    </dgm:pt>
    <dgm:pt modelId="{561DA4AE-2A4E-4398-9ACE-76542B84B852}" type="sibTrans" cxnId="{32FA2A9C-E007-4F86-82F7-8CD7CFA4D300}">
      <dgm:prSet/>
      <dgm:spPr/>
      <dgm:t>
        <a:bodyPr/>
        <a:lstStyle/>
        <a:p>
          <a:endParaRPr lang="tr-TR"/>
        </a:p>
      </dgm:t>
    </dgm:pt>
    <dgm:pt modelId="{6CD2979D-CBDA-4339-BE62-825E7806658D}">
      <dgm:prSet phldrT="[Metin]"/>
      <dgm:spPr/>
      <dgm:t>
        <a:bodyPr/>
        <a:lstStyle/>
        <a:p>
          <a:r>
            <a:rPr lang="tr-TR" dirty="0" smtClean="0"/>
            <a:t>Zayıf rol model olma</a:t>
          </a:r>
          <a:endParaRPr lang="tr-TR" dirty="0"/>
        </a:p>
      </dgm:t>
    </dgm:pt>
    <dgm:pt modelId="{B149CD45-3A77-458A-974D-D4F3C32D8C42}" type="parTrans" cxnId="{C699D514-F9EF-496E-BF19-E8CA262504E6}">
      <dgm:prSet/>
      <dgm:spPr/>
      <dgm:t>
        <a:bodyPr/>
        <a:lstStyle/>
        <a:p>
          <a:endParaRPr lang="tr-TR"/>
        </a:p>
      </dgm:t>
    </dgm:pt>
    <dgm:pt modelId="{4F0DE194-B1A6-4D76-A771-EAE8FAEA1727}" type="sibTrans" cxnId="{C699D514-F9EF-496E-BF19-E8CA262504E6}">
      <dgm:prSet/>
      <dgm:spPr/>
      <dgm:t>
        <a:bodyPr/>
        <a:lstStyle/>
        <a:p>
          <a:endParaRPr lang="tr-TR"/>
        </a:p>
      </dgm:t>
    </dgm:pt>
    <dgm:pt modelId="{8BB1FD0A-3D74-43F3-897D-2BC56F93E06D}" type="pres">
      <dgm:prSet presAssocID="{BCB4B352-6CD7-4A3F-ABDF-74B2005AEE30}" presName="cycleMatrixDiagram" presStyleCnt="0">
        <dgm:presLayoutVars>
          <dgm:chMax val="1"/>
          <dgm:dir/>
          <dgm:animLvl val="lvl"/>
          <dgm:resizeHandles val="exact"/>
        </dgm:presLayoutVars>
      </dgm:prSet>
      <dgm:spPr/>
      <dgm:t>
        <a:bodyPr/>
        <a:lstStyle/>
        <a:p>
          <a:endParaRPr lang="en-GB"/>
        </a:p>
      </dgm:t>
    </dgm:pt>
    <dgm:pt modelId="{867555B6-9483-4D94-8850-FC20EF3ABE1A}" type="pres">
      <dgm:prSet presAssocID="{BCB4B352-6CD7-4A3F-ABDF-74B2005AEE30}" presName="children" presStyleCnt="0"/>
      <dgm:spPr/>
    </dgm:pt>
    <dgm:pt modelId="{8D3EB238-DA91-43C0-B0B0-F888AE76AA2D}" type="pres">
      <dgm:prSet presAssocID="{BCB4B352-6CD7-4A3F-ABDF-74B2005AEE30}" presName="child1group" presStyleCnt="0"/>
      <dgm:spPr/>
    </dgm:pt>
    <dgm:pt modelId="{E402388B-1AB6-4AB0-BEB5-279BCA365A01}" type="pres">
      <dgm:prSet presAssocID="{BCB4B352-6CD7-4A3F-ABDF-74B2005AEE30}" presName="child1" presStyleLbl="bgAcc1" presStyleIdx="0" presStyleCnt="4"/>
      <dgm:spPr/>
      <dgm:t>
        <a:bodyPr/>
        <a:lstStyle/>
        <a:p>
          <a:endParaRPr lang="tr-TR"/>
        </a:p>
      </dgm:t>
    </dgm:pt>
    <dgm:pt modelId="{42CAC2EB-805D-462E-ADFC-87334B741955}" type="pres">
      <dgm:prSet presAssocID="{BCB4B352-6CD7-4A3F-ABDF-74B2005AEE30}" presName="child1Text" presStyleLbl="bgAcc1" presStyleIdx="0" presStyleCnt="4">
        <dgm:presLayoutVars>
          <dgm:bulletEnabled val="1"/>
        </dgm:presLayoutVars>
      </dgm:prSet>
      <dgm:spPr/>
      <dgm:t>
        <a:bodyPr/>
        <a:lstStyle/>
        <a:p>
          <a:endParaRPr lang="tr-TR"/>
        </a:p>
      </dgm:t>
    </dgm:pt>
    <dgm:pt modelId="{4F0628AB-D5F0-4D3F-B695-91AF9BEBB75D}" type="pres">
      <dgm:prSet presAssocID="{BCB4B352-6CD7-4A3F-ABDF-74B2005AEE30}" presName="child2group" presStyleCnt="0"/>
      <dgm:spPr/>
    </dgm:pt>
    <dgm:pt modelId="{05976248-79D7-4D6D-8ED9-88293057B2F2}" type="pres">
      <dgm:prSet presAssocID="{BCB4B352-6CD7-4A3F-ABDF-74B2005AEE30}" presName="child2" presStyleLbl="bgAcc1" presStyleIdx="1" presStyleCnt="4"/>
      <dgm:spPr/>
      <dgm:t>
        <a:bodyPr/>
        <a:lstStyle/>
        <a:p>
          <a:endParaRPr lang="tr-TR"/>
        </a:p>
      </dgm:t>
    </dgm:pt>
    <dgm:pt modelId="{1C3F7874-E2E1-49D7-81F4-648612D967BA}" type="pres">
      <dgm:prSet presAssocID="{BCB4B352-6CD7-4A3F-ABDF-74B2005AEE30}" presName="child2Text" presStyleLbl="bgAcc1" presStyleIdx="1" presStyleCnt="4">
        <dgm:presLayoutVars>
          <dgm:bulletEnabled val="1"/>
        </dgm:presLayoutVars>
      </dgm:prSet>
      <dgm:spPr/>
      <dgm:t>
        <a:bodyPr/>
        <a:lstStyle/>
        <a:p>
          <a:endParaRPr lang="tr-TR"/>
        </a:p>
      </dgm:t>
    </dgm:pt>
    <dgm:pt modelId="{02518291-A665-4648-9D16-68FF62DD26FF}" type="pres">
      <dgm:prSet presAssocID="{BCB4B352-6CD7-4A3F-ABDF-74B2005AEE30}" presName="child3group" presStyleCnt="0"/>
      <dgm:spPr/>
    </dgm:pt>
    <dgm:pt modelId="{1B4CF79F-8351-47AA-B304-C17CEE5B00AA}" type="pres">
      <dgm:prSet presAssocID="{BCB4B352-6CD7-4A3F-ABDF-74B2005AEE30}" presName="child3" presStyleLbl="bgAcc1" presStyleIdx="2" presStyleCnt="4"/>
      <dgm:spPr/>
      <dgm:t>
        <a:bodyPr/>
        <a:lstStyle/>
        <a:p>
          <a:endParaRPr lang="tr-TR"/>
        </a:p>
      </dgm:t>
    </dgm:pt>
    <dgm:pt modelId="{92E173C8-BAB8-4B5D-9480-B9DF9B6CDD1D}" type="pres">
      <dgm:prSet presAssocID="{BCB4B352-6CD7-4A3F-ABDF-74B2005AEE30}" presName="child3Text" presStyleLbl="bgAcc1" presStyleIdx="2" presStyleCnt="4">
        <dgm:presLayoutVars>
          <dgm:bulletEnabled val="1"/>
        </dgm:presLayoutVars>
      </dgm:prSet>
      <dgm:spPr/>
      <dgm:t>
        <a:bodyPr/>
        <a:lstStyle/>
        <a:p>
          <a:endParaRPr lang="tr-TR"/>
        </a:p>
      </dgm:t>
    </dgm:pt>
    <dgm:pt modelId="{1A40E318-FF34-4A2E-BE32-601BF0417C32}" type="pres">
      <dgm:prSet presAssocID="{BCB4B352-6CD7-4A3F-ABDF-74B2005AEE30}" presName="child4group" presStyleCnt="0"/>
      <dgm:spPr/>
    </dgm:pt>
    <dgm:pt modelId="{0E19417D-7C80-48F0-B5D9-5479D98950AD}" type="pres">
      <dgm:prSet presAssocID="{BCB4B352-6CD7-4A3F-ABDF-74B2005AEE30}" presName="child4" presStyleLbl="bgAcc1" presStyleIdx="3" presStyleCnt="4"/>
      <dgm:spPr/>
      <dgm:t>
        <a:bodyPr/>
        <a:lstStyle/>
        <a:p>
          <a:endParaRPr lang="tr-TR"/>
        </a:p>
      </dgm:t>
    </dgm:pt>
    <dgm:pt modelId="{E3166E73-C6B2-4CF2-8BA3-61CECB083035}" type="pres">
      <dgm:prSet presAssocID="{BCB4B352-6CD7-4A3F-ABDF-74B2005AEE30}" presName="child4Text" presStyleLbl="bgAcc1" presStyleIdx="3" presStyleCnt="4">
        <dgm:presLayoutVars>
          <dgm:bulletEnabled val="1"/>
        </dgm:presLayoutVars>
      </dgm:prSet>
      <dgm:spPr/>
      <dgm:t>
        <a:bodyPr/>
        <a:lstStyle/>
        <a:p>
          <a:endParaRPr lang="tr-TR"/>
        </a:p>
      </dgm:t>
    </dgm:pt>
    <dgm:pt modelId="{5EE5781F-0264-4980-A35E-ED7AAD8BEEB0}" type="pres">
      <dgm:prSet presAssocID="{BCB4B352-6CD7-4A3F-ABDF-74B2005AEE30}" presName="childPlaceholder" presStyleCnt="0"/>
      <dgm:spPr/>
    </dgm:pt>
    <dgm:pt modelId="{9E3CDE3C-CC60-4ABC-A11E-8074088372DF}" type="pres">
      <dgm:prSet presAssocID="{BCB4B352-6CD7-4A3F-ABDF-74B2005AEE30}" presName="circle" presStyleCnt="0"/>
      <dgm:spPr/>
    </dgm:pt>
    <dgm:pt modelId="{C253DEF2-5B8D-4B56-98E1-EF782B71EA11}" type="pres">
      <dgm:prSet presAssocID="{BCB4B352-6CD7-4A3F-ABDF-74B2005AEE30}" presName="quadrant1" presStyleLbl="node1" presStyleIdx="0" presStyleCnt="4">
        <dgm:presLayoutVars>
          <dgm:chMax val="1"/>
          <dgm:bulletEnabled val="1"/>
        </dgm:presLayoutVars>
      </dgm:prSet>
      <dgm:spPr/>
      <dgm:t>
        <a:bodyPr/>
        <a:lstStyle/>
        <a:p>
          <a:endParaRPr lang="tr-TR"/>
        </a:p>
      </dgm:t>
    </dgm:pt>
    <dgm:pt modelId="{ABC7B682-0C1D-4323-940C-099A6B01D55F}" type="pres">
      <dgm:prSet presAssocID="{BCB4B352-6CD7-4A3F-ABDF-74B2005AEE30}" presName="quadrant2" presStyleLbl="node1" presStyleIdx="1" presStyleCnt="4">
        <dgm:presLayoutVars>
          <dgm:chMax val="1"/>
          <dgm:bulletEnabled val="1"/>
        </dgm:presLayoutVars>
      </dgm:prSet>
      <dgm:spPr/>
      <dgm:t>
        <a:bodyPr/>
        <a:lstStyle/>
        <a:p>
          <a:endParaRPr lang="tr-TR"/>
        </a:p>
      </dgm:t>
    </dgm:pt>
    <dgm:pt modelId="{0B29CB9F-9033-43F8-9124-1D91B946C59F}" type="pres">
      <dgm:prSet presAssocID="{BCB4B352-6CD7-4A3F-ABDF-74B2005AEE30}" presName="quadrant3" presStyleLbl="node1" presStyleIdx="2" presStyleCnt="4">
        <dgm:presLayoutVars>
          <dgm:chMax val="1"/>
          <dgm:bulletEnabled val="1"/>
        </dgm:presLayoutVars>
      </dgm:prSet>
      <dgm:spPr/>
      <dgm:t>
        <a:bodyPr/>
        <a:lstStyle/>
        <a:p>
          <a:endParaRPr lang="tr-TR"/>
        </a:p>
      </dgm:t>
    </dgm:pt>
    <dgm:pt modelId="{71DF0EA6-EFD7-40A8-83C9-7E5634C57852}" type="pres">
      <dgm:prSet presAssocID="{BCB4B352-6CD7-4A3F-ABDF-74B2005AEE30}" presName="quadrant4" presStyleLbl="node1" presStyleIdx="3" presStyleCnt="4">
        <dgm:presLayoutVars>
          <dgm:chMax val="1"/>
          <dgm:bulletEnabled val="1"/>
        </dgm:presLayoutVars>
      </dgm:prSet>
      <dgm:spPr/>
      <dgm:t>
        <a:bodyPr/>
        <a:lstStyle/>
        <a:p>
          <a:endParaRPr lang="tr-TR"/>
        </a:p>
      </dgm:t>
    </dgm:pt>
    <dgm:pt modelId="{A36BDD1A-3E23-4A4B-ADBA-53197A8C248F}" type="pres">
      <dgm:prSet presAssocID="{BCB4B352-6CD7-4A3F-ABDF-74B2005AEE30}" presName="quadrantPlaceholder" presStyleCnt="0"/>
      <dgm:spPr/>
    </dgm:pt>
    <dgm:pt modelId="{8086D798-4A04-408A-BFE1-24711E5A079F}" type="pres">
      <dgm:prSet presAssocID="{BCB4B352-6CD7-4A3F-ABDF-74B2005AEE30}" presName="center1" presStyleLbl="fgShp" presStyleIdx="0" presStyleCnt="2"/>
      <dgm:spPr/>
    </dgm:pt>
    <dgm:pt modelId="{D8B81699-F6CF-4246-9036-56799B8D2B88}" type="pres">
      <dgm:prSet presAssocID="{BCB4B352-6CD7-4A3F-ABDF-74B2005AEE30}" presName="center2" presStyleLbl="fgShp" presStyleIdx="1" presStyleCnt="2"/>
      <dgm:spPr/>
    </dgm:pt>
  </dgm:ptLst>
  <dgm:cxnLst>
    <dgm:cxn modelId="{32FA2A9C-E007-4F86-82F7-8CD7CFA4D300}" srcId="{D462F973-9EDF-4C71-B08A-E4986DD1C922}" destId="{AD0762B5-A847-4D9C-A9C8-35237855B6AE}" srcOrd="1" destOrd="0" parTransId="{A092A0D3-83DB-47C5-9030-FFF53F6A373B}" sibTransId="{561DA4AE-2A4E-4398-9ACE-76542B84B852}"/>
    <dgm:cxn modelId="{3FAAB3E0-91E9-4AFD-9D69-846B00B8F3DF}" srcId="{BCB4B352-6CD7-4A3F-ABDF-74B2005AEE30}" destId="{84361F23-90A2-4F7C-9A6E-0183E2122B26}" srcOrd="2" destOrd="0" parTransId="{03A30D55-0A80-409F-A082-17711F99B06C}" sibTransId="{F42EDE55-8B0C-4DB6-9FA0-DF44A44F5B4B}"/>
    <dgm:cxn modelId="{090FB52E-40A8-4E2D-922D-31542C161424}" type="presOf" srcId="{F1657EC7-07A5-4075-B8FC-C3E7AF5A437B}" destId="{0E19417D-7C80-48F0-B5D9-5479D98950AD}" srcOrd="0" destOrd="0" presId="urn:microsoft.com/office/officeart/2005/8/layout/cycle4"/>
    <dgm:cxn modelId="{7D68A4AD-31EE-4730-A5A0-09729752E034}" srcId="{1838DB17-309B-4D28-B9EC-C7A53B8FC8FC}" destId="{9379ED9A-5B07-4700-AB5B-98D4DA296007}" srcOrd="0" destOrd="0" parTransId="{623A6697-1EBA-4043-9936-DF106EC02EA8}" sibTransId="{5BF0E64D-FB4D-40CB-B615-569BD281FB11}"/>
    <dgm:cxn modelId="{FD28E2D8-76E3-43E0-837A-B560CD337386}" type="presOf" srcId="{83A5A753-53F1-41BB-BEDC-7DEB913F2795}" destId="{92E173C8-BAB8-4B5D-9480-B9DF9B6CDD1D}" srcOrd="1" destOrd="0" presId="urn:microsoft.com/office/officeart/2005/8/layout/cycle4"/>
    <dgm:cxn modelId="{EBF35719-B984-40AE-A691-45CE0F2C6D2F}" type="presOf" srcId="{DED52B0E-D947-40EA-AB1F-277A8A8A5EF8}" destId="{1B4CF79F-8351-47AA-B304-C17CEE5B00AA}" srcOrd="0" destOrd="1" presId="urn:microsoft.com/office/officeart/2005/8/layout/cycle4"/>
    <dgm:cxn modelId="{D67A9B69-E470-45D7-8ACE-ABE72E1C925C}" type="presOf" srcId="{84361F23-90A2-4F7C-9A6E-0183E2122B26}" destId="{0B29CB9F-9033-43F8-9124-1D91B946C59F}" srcOrd="0" destOrd="0" presId="urn:microsoft.com/office/officeart/2005/8/layout/cycle4"/>
    <dgm:cxn modelId="{E099E31D-A43C-457E-A209-95B33E19BE85}" type="presOf" srcId="{64BB0016-6FEC-4257-A2C6-97AF2DAD8C61}" destId="{05976248-79D7-4D6D-8ED9-88293057B2F2}" srcOrd="0" destOrd="0" presId="urn:microsoft.com/office/officeart/2005/8/layout/cycle4"/>
    <dgm:cxn modelId="{D168EA24-17C6-4993-9F3C-AB0059DA2401}" type="presOf" srcId="{F1657EC7-07A5-4075-B8FC-C3E7AF5A437B}" destId="{E3166E73-C6B2-4CF2-8BA3-61CECB083035}" srcOrd="1" destOrd="0" presId="urn:microsoft.com/office/officeart/2005/8/layout/cycle4"/>
    <dgm:cxn modelId="{71333A38-3906-4FA7-8E6F-6463B138605A}" srcId="{D462F973-9EDF-4C71-B08A-E4986DD1C922}" destId="{F1657EC7-07A5-4075-B8FC-C3E7AF5A437B}" srcOrd="0" destOrd="0" parTransId="{3308A5BC-05B6-4AD6-A73D-9E968E0761D1}" sibTransId="{94DF5DCC-A595-412E-846A-9647EADC841D}"/>
    <dgm:cxn modelId="{0F17AF56-86DC-4BFF-B3D2-36FAAF3E7895}" type="presOf" srcId="{83A5A753-53F1-41BB-BEDC-7DEB913F2795}" destId="{1B4CF79F-8351-47AA-B304-C17CEE5B00AA}" srcOrd="0" destOrd="0" presId="urn:microsoft.com/office/officeart/2005/8/layout/cycle4"/>
    <dgm:cxn modelId="{7D8CAAB2-7ED2-42B2-8756-4118EC70009A}" srcId="{BCB4B352-6CD7-4A3F-ABDF-74B2005AEE30}" destId="{D462F973-9EDF-4C71-B08A-E4986DD1C922}" srcOrd="3" destOrd="0" parTransId="{9B6615B6-0079-4D03-BBD2-7746FCEB2C9E}" sibTransId="{81CFB31C-A167-418F-B479-BA4F38DF71F9}"/>
    <dgm:cxn modelId="{C699D514-F9EF-496E-BF19-E8CA262504E6}" srcId="{1838DB17-309B-4D28-B9EC-C7A53B8FC8FC}" destId="{6CD2979D-CBDA-4339-BE62-825E7806658D}" srcOrd="1" destOrd="0" parTransId="{B149CD45-3A77-458A-974D-D4F3C32D8C42}" sibTransId="{4F0DE194-B1A6-4D76-A771-EAE8FAEA1727}"/>
    <dgm:cxn modelId="{9D5FDD1C-C4E0-4A82-AEFC-64FA8A40CE37}" type="presOf" srcId="{9379ED9A-5B07-4700-AB5B-98D4DA296007}" destId="{42CAC2EB-805D-462E-ADFC-87334B741955}" srcOrd="1" destOrd="0" presId="urn:microsoft.com/office/officeart/2005/8/layout/cycle4"/>
    <dgm:cxn modelId="{AF5073FA-9DEE-49D5-81D0-5C029E5A3B8B}" type="presOf" srcId="{AD0762B5-A847-4D9C-A9C8-35237855B6AE}" destId="{0E19417D-7C80-48F0-B5D9-5479D98950AD}" srcOrd="0" destOrd="1" presId="urn:microsoft.com/office/officeart/2005/8/layout/cycle4"/>
    <dgm:cxn modelId="{6AC5337B-121F-44E0-A0AB-96CCEEB4544D}" type="presOf" srcId="{DED52B0E-D947-40EA-AB1F-277A8A8A5EF8}" destId="{92E173C8-BAB8-4B5D-9480-B9DF9B6CDD1D}" srcOrd="1" destOrd="1" presId="urn:microsoft.com/office/officeart/2005/8/layout/cycle4"/>
    <dgm:cxn modelId="{84360D6F-D42F-48F8-8DB8-5F38C974AC08}" srcId="{502EFEE2-1F0F-473E-8052-64AE22C40979}" destId="{C5E5C22E-D344-4D99-8A5C-93223931AA21}" srcOrd="1" destOrd="0" parTransId="{11DDC92B-743F-43B5-8912-6420FF61CE41}" sibTransId="{1A7D11CB-086F-4F82-AE16-B9CCA56DBE5A}"/>
    <dgm:cxn modelId="{A4DD385E-C060-412C-9E78-19737FA881BC}" type="presOf" srcId="{502EFEE2-1F0F-473E-8052-64AE22C40979}" destId="{ABC7B682-0C1D-4323-940C-099A6B01D55F}" srcOrd="0" destOrd="0" presId="urn:microsoft.com/office/officeart/2005/8/layout/cycle4"/>
    <dgm:cxn modelId="{0B643AA0-2D12-4770-BD5F-262C23818CC6}" type="presOf" srcId="{C5E5C22E-D344-4D99-8A5C-93223931AA21}" destId="{05976248-79D7-4D6D-8ED9-88293057B2F2}" srcOrd="0" destOrd="1" presId="urn:microsoft.com/office/officeart/2005/8/layout/cycle4"/>
    <dgm:cxn modelId="{9D453C06-EE03-483E-A52C-9C51CB611C2B}" srcId="{BCB4B352-6CD7-4A3F-ABDF-74B2005AEE30}" destId="{1838DB17-309B-4D28-B9EC-C7A53B8FC8FC}" srcOrd="0" destOrd="0" parTransId="{58EE1016-EB17-49CC-895D-757960988ABE}" sibTransId="{02A1779B-D573-496E-8881-552609D24078}"/>
    <dgm:cxn modelId="{4D3E39FE-1934-4C4F-8CB0-3EEABEB7C652}" type="presOf" srcId="{6CD2979D-CBDA-4339-BE62-825E7806658D}" destId="{E402388B-1AB6-4AB0-BEB5-279BCA365A01}" srcOrd="0" destOrd="1" presId="urn:microsoft.com/office/officeart/2005/8/layout/cycle4"/>
    <dgm:cxn modelId="{6FA585F6-1E3A-4690-8A55-C35F5DA91B30}" type="presOf" srcId="{64BB0016-6FEC-4257-A2C6-97AF2DAD8C61}" destId="{1C3F7874-E2E1-49D7-81F4-648612D967BA}" srcOrd="1" destOrd="0" presId="urn:microsoft.com/office/officeart/2005/8/layout/cycle4"/>
    <dgm:cxn modelId="{9EDAA217-B60C-4AEF-8E43-E67CF9C0F5F0}" type="presOf" srcId="{D462F973-9EDF-4C71-B08A-E4986DD1C922}" destId="{71DF0EA6-EFD7-40A8-83C9-7E5634C57852}" srcOrd="0" destOrd="0" presId="urn:microsoft.com/office/officeart/2005/8/layout/cycle4"/>
    <dgm:cxn modelId="{60D9D9C4-8BA6-4632-9AFB-5BC6C0364F34}" srcId="{502EFEE2-1F0F-473E-8052-64AE22C40979}" destId="{64BB0016-6FEC-4257-A2C6-97AF2DAD8C61}" srcOrd="0" destOrd="0" parTransId="{8017FD94-2117-4F95-9738-E919EAFBA977}" sibTransId="{D12A60A8-D059-4801-880E-33EB90E3892D}"/>
    <dgm:cxn modelId="{6D6E5AB9-FF54-4AA9-B06F-5081216C0AC3}" type="presOf" srcId="{AD0762B5-A847-4D9C-A9C8-35237855B6AE}" destId="{E3166E73-C6B2-4CF2-8BA3-61CECB083035}" srcOrd="1" destOrd="1" presId="urn:microsoft.com/office/officeart/2005/8/layout/cycle4"/>
    <dgm:cxn modelId="{EA5CD3D3-A53C-435D-AB40-E399550FD214}" type="presOf" srcId="{BCB4B352-6CD7-4A3F-ABDF-74B2005AEE30}" destId="{8BB1FD0A-3D74-43F3-897D-2BC56F93E06D}" srcOrd="0" destOrd="0" presId="urn:microsoft.com/office/officeart/2005/8/layout/cycle4"/>
    <dgm:cxn modelId="{4C933F1A-B371-48CE-B34B-BFD0CA64BF1D}" srcId="{84361F23-90A2-4F7C-9A6E-0183E2122B26}" destId="{83A5A753-53F1-41BB-BEDC-7DEB913F2795}" srcOrd="0" destOrd="0" parTransId="{DA769838-33DC-483E-8982-58B0370030A8}" sibTransId="{2891E09B-B21D-4527-8785-2279065D9971}"/>
    <dgm:cxn modelId="{8388E1C8-1B01-49AD-8152-10BDC0DE3228}" type="presOf" srcId="{C5E5C22E-D344-4D99-8A5C-93223931AA21}" destId="{1C3F7874-E2E1-49D7-81F4-648612D967BA}" srcOrd="1" destOrd="1" presId="urn:microsoft.com/office/officeart/2005/8/layout/cycle4"/>
    <dgm:cxn modelId="{488CBA69-6606-4DEE-9994-10C6BB04D429}" srcId="{BCB4B352-6CD7-4A3F-ABDF-74B2005AEE30}" destId="{502EFEE2-1F0F-473E-8052-64AE22C40979}" srcOrd="1" destOrd="0" parTransId="{2BB97A3E-3481-42AD-A247-91ACB2AB1FCB}" sibTransId="{82A30F81-2D11-436E-A269-110E60CE001F}"/>
    <dgm:cxn modelId="{898666B5-7BA6-48C9-9E07-2481D3FB33BB}" type="presOf" srcId="{1838DB17-309B-4D28-B9EC-C7A53B8FC8FC}" destId="{C253DEF2-5B8D-4B56-98E1-EF782B71EA11}" srcOrd="0" destOrd="0" presId="urn:microsoft.com/office/officeart/2005/8/layout/cycle4"/>
    <dgm:cxn modelId="{57AC3524-E7E5-4D8E-8A2C-2E6A43AD976C}" type="presOf" srcId="{6CD2979D-CBDA-4339-BE62-825E7806658D}" destId="{42CAC2EB-805D-462E-ADFC-87334B741955}" srcOrd="1" destOrd="1" presId="urn:microsoft.com/office/officeart/2005/8/layout/cycle4"/>
    <dgm:cxn modelId="{BF0A18D4-75CE-4723-8C37-97986263693E}" type="presOf" srcId="{9379ED9A-5B07-4700-AB5B-98D4DA296007}" destId="{E402388B-1AB6-4AB0-BEB5-279BCA365A01}" srcOrd="0" destOrd="0" presId="urn:microsoft.com/office/officeart/2005/8/layout/cycle4"/>
    <dgm:cxn modelId="{C4D62FEE-6787-4337-A84A-B9C22F84AA20}" srcId="{84361F23-90A2-4F7C-9A6E-0183E2122B26}" destId="{DED52B0E-D947-40EA-AB1F-277A8A8A5EF8}" srcOrd="1" destOrd="0" parTransId="{B719721F-EF58-4D56-89A4-DDCC27946F16}" sibTransId="{D0F9F8F4-E27A-47A1-AEAB-274D77FBE048}"/>
    <dgm:cxn modelId="{EB835523-3CDD-40D9-AA3C-D3E2EC1FE787}" type="presParOf" srcId="{8BB1FD0A-3D74-43F3-897D-2BC56F93E06D}" destId="{867555B6-9483-4D94-8850-FC20EF3ABE1A}" srcOrd="0" destOrd="0" presId="urn:microsoft.com/office/officeart/2005/8/layout/cycle4"/>
    <dgm:cxn modelId="{12DC4B3A-6C3F-4578-9087-7C5B0814A88B}" type="presParOf" srcId="{867555B6-9483-4D94-8850-FC20EF3ABE1A}" destId="{8D3EB238-DA91-43C0-B0B0-F888AE76AA2D}" srcOrd="0" destOrd="0" presId="urn:microsoft.com/office/officeart/2005/8/layout/cycle4"/>
    <dgm:cxn modelId="{9B500422-D3DE-4E99-BC7A-4F8169BDE8EC}" type="presParOf" srcId="{8D3EB238-DA91-43C0-B0B0-F888AE76AA2D}" destId="{E402388B-1AB6-4AB0-BEB5-279BCA365A01}" srcOrd="0" destOrd="0" presId="urn:microsoft.com/office/officeart/2005/8/layout/cycle4"/>
    <dgm:cxn modelId="{A8850314-04B6-4C7E-95AF-6E3AD929C00F}" type="presParOf" srcId="{8D3EB238-DA91-43C0-B0B0-F888AE76AA2D}" destId="{42CAC2EB-805D-462E-ADFC-87334B741955}" srcOrd="1" destOrd="0" presId="urn:microsoft.com/office/officeart/2005/8/layout/cycle4"/>
    <dgm:cxn modelId="{A6DE2910-46E8-477E-88CE-552EB5972A45}" type="presParOf" srcId="{867555B6-9483-4D94-8850-FC20EF3ABE1A}" destId="{4F0628AB-D5F0-4D3F-B695-91AF9BEBB75D}" srcOrd="1" destOrd="0" presId="urn:microsoft.com/office/officeart/2005/8/layout/cycle4"/>
    <dgm:cxn modelId="{698CBC1F-C351-4C7B-AABE-3F72BAC01181}" type="presParOf" srcId="{4F0628AB-D5F0-4D3F-B695-91AF9BEBB75D}" destId="{05976248-79D7-4D6D-8ED9-88293057B2F2}" srcOrd="0" destOrd="0" presId="urn:microsoft.com/office/officeart/2005/8/layout/cycle4"/>
    <dgm:cxn modelId="{4E78F8C7-0071-4E0F-97EF-F71C68824C25}" type="presParOf" srcId="{4F0628AB-D5F0-4D3F-B695-91AF9BEBB75D}" destId="{1C3F7874-E2E1-49D7-81F4-648612D967BA}" srcOrd="1" destOrd="0" presId="urn:microsoft.com/office/officeart/2005/8/layout/cycle4"/>
    <dgm:cxn modelId="{0B280431-C220-43EE-9BAA-15974EFE2FE1}" type="presParOf" srcId="{867555B6-9483-4D94-8850-FC20EF3ABE1A}" destId="{02518291-A665-4648-9D16-68FF62DD26FF}" srcOrd="2" destOrd="0" presId="urn:microsoft.com/office/officeart/2005/8/layout/cycle4"/>
    <dgm:cxn modelId="{7CC7A925-FAA1-4BA2-9D2F-FF58BD636484}" type="presParOf" srcId="{02518291-A665-4648-9D16-68FF62DD26FF}" destId="{1B4CF79F-8351-47AA-B304-C17CEE5B00AA}" srcOrd="0" destOrd="0" presId="urn:microsoft.com/office/officeart/2005/8/layout/cycle4"/>
    <dgm:cxn modelId="{F5B8A718-FB53-4D98-8244-2D89A80B9D87}" type="presParOf" srcId="{02518291-A665-4648-9D16-68FF62DD26FF}" destId="{92E173C8-BAB8-4B5D-9480-B9DF9B6CDD1D}" srcOrd="1" destOrd="0" presId="urn:microsoft.com/office/officeart/2005/8/layout/cycle4"/>
    <dgm:cxn modelId="{6C728B49-040C-4CC7-82FF-D92DCC04AF79}" type="presParOf" srcId="{867555B6-9483-4D94-8850-FC20EF3ABE1A}" destId="{1A40E318-FF34-4A2E-BE32-601BF0417C32}" srcOrd="3" destOrd="0" presId="urn:microsoft.com/office/officeart/2005/8/layout/cycle4"/>
    <dgm:cxn modelId="{24B5D347-DC84-439B-89CE-FC099150275B}" type="presParOf" srcId="{1A40E318-FF34-4A2E-BE32-601BF0417C32}" destId="{0E19417D-7C80-48F0-B5D9-5479D98950AD}" srcOrd="0" destOrd="0" presId="urn:microsoft.com/office/officeart/2005/8/layout/cycle4"/>
    <dgm:cxn modelId="{4070BF77-BE09-471C-ADF2-83F74ADE16DE}" type="presParOf" srcId="{1A40E318-FF34-4A2E-BE32-601BF0417C32}" destId="{E3166E73-C6B2-4CF2-8BA3-61CECB083035}" srcOrd="1" destOrd="0" presId="urn:microsoft.com/office/officeart/2005/8/layout/cycle4"/>
    <dgm:cxn modelId="{37393D98-FCCE-4D0B-A008-11731DD19B23}" type="presParOf" srcId="{867555B6-9483-4D94-8850-FC20EF3ABE1A}" destId="{5EE5781F-0264-4980-A35E-ED7AAD8BEEB0}" srcOrd="4" destOrd="0" presId="urn:microsoft.com/office/officeart/2005/8/layout/cycle4"/>
    <dgm:cxn modelId="{62C2B945-B24E-4E12-9A3E-A37B8969A77E}" type="presParOf" srcId="{8BB1FD0A-3D74-43F3-897D-2BC56F93E06D}" destId="{9E3CDE3C-CC60-4ABC-A11E-8074088372DF}" srcOrd="1" destOrd="0" presId="urn:microsoft.com/office/officeart/2005/8/layout/cycle4"/>
    <dgm:cxn modelId="{DFD5F159-BC35-4311-BF90-6ED1C57E6205}" type="presParOf" srcId="{9E3CDE3C-CC60-4ABC-A11E-8074088372DF}" destId="{C253DEF2-5B8D-4B56-98E1-EF782B71EA11}" srcOrd="0" destOrd="0" presId="urn:microsoft.com/office/officeart/2005/8/layout/cycle4"/>
    <dgm:cxn modelId="{18823BC5-7B3A-40E6-B259-A41002F48C42}" type="presParOf" srcId="{9E3CDE3C-CC60-4ABC-A11E-8074088372DF}" destId="{ABC7B682-0C1D-4323-940C-099A6B01D55F}" srcOrd="1" destOrd="0" presId="urn:microsoft.com/office/officeart/2005/8/layout/cycle4"/>
    <dgm:cxn modelId="{19DA85F5-00D5-4270-A822-B7CA8706A493}" type="presParOf" srcId="{9E3CDE3C-CC60-4ABC-A11E-8074088372DF}" destId="{0B29CB9F-9033-43F8-9124-1D91B946C59F}" srcOrd="2" destOrd="0" presId="urn:microsoft.com/office/officeart/2005/8/layout/cycle4"/>
    <dgm:cxn modelId="{CBE4A74B-A845-42B7-A811-8214504372FE}" type="presParOf" srcId="{9E3CDE3C-CC60-4ABC-A11E-8074088372DF}" destId="{71DF0EA6-EFD7-40A8-83C9-7E5634C57852}" srcOrd="3" destOrd="0" presId="urn:microsoft.com/office/officeart/2005/8/layout/cycle4"/>
    <dgm:cxn modelId="{095EAF54-E462-4503-9B35-F4D14186CA02}" type="presParOf" srcId="{9E3CDE3C-CC60-4ABC-A11E-8074088372DF}" destId="{A36BDD1A-3E23-4A4B-ADBA-53197A8C248F}" srcOrd="4" destOrd="0" presId="urn:microsoft.com/office/officeart/2005/8/layout/cycle4"/>
    <dgm:cxn modelId="{8DA309B1-95A8-4B95-AEA2-B31959D3B9F1}" type="presParOf" srcId="{8BB1FD0A-3D74-43F3-897D-2BC56F93E06D}" destId="{8086D798-4A04-408A-BFE1-24711E5A079F}" srcOrd="2" destOrd="0" presId="urn:microsoft.com/office/officeart/2005/8/layout/cycle4"/>
    <dgm:cxn modelId="{D0C307BF-73D6-41DE-97A4-08D037CD07D3}" type="presParOf" srcId="{8BB1FD0A-3D74-43F3-897D-2BC56F93E06D}" destId="{D8B81699-F6CF-4246-9036-56799B8D2B8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AD489-9619-4ED8-A93E-378661422056}">
      <dsp:nvSpPr>
        <dsp:cNvPr id="0" name=""/>
        <dsp:cNvSpPr/>
      </dsp:nvSpPr>
      <dsp:spPr>
        <a:xfrm>
          <a:off x="0" y="323227"/>
          <a:ext cx="9144000"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9F3B41-9673-4FCC-8523-C338FE2D327E}">
      <dsp:nvSpPr>
        <dsp:cNvPr id="0" name=""/>
        <dsp:cNvSpPr/>
      </dsp:nvSpPr>
      <dsp:spPr>
        <a:xfrm>
          <a:off x="457200" y="57547"/>
          <a:ext cx="640080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tr-TR" sz="1800" kern="1200" dirty="0" smtClean="0"/>
            <a:t>Süreç Akış Diyagramı</a:t>
          </a:r>
          <a:endParaRPr lang="tr-TR" sz="1800" kern="1200" dirty="0"/>
        </a:p>
      </dsp:txBody>
      <dsp:txXfrm>
        <a:off x="483139" y="83486"/>
        <a:ext cx="6348922" cy="479482"/>
      </dsp:txXfrm>
    </dsp:sp>
    <dsp:sp modelId="{B63449CF-E476-4C19-943B-AF692B17CE1B}">
      <dsp:nvSpPr>
        <dsp:cNvPr id="0" name=""/>
        <dsp:cNvSpPr/>
      </dsp:nvSpPr>
      <dsp:spPr>
        <a:xfrm>
          <a:off x="0" y="1139707"/>
          <a:ext cx="9144000" cy="45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0652E-9FC3-40D4-A5E4-E8F11D8BF472}">
      <dsp:nvSpPr>
        <dsp:cNvPr id="0" name=""/>
        <dsp:cNvSpPr/>
      </dsp:nvSpPr>
      <dsp:spPr>
        <a:xfrm>
          <a:off x="457200" y="874027"/>
          <a:ext cx="640080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tr-TR" sz="1800" kern="1200" dirty="0" smtClean="0"/>
            <a:t>Çetele Diyagramı</a:t>
          </a:r>
          <a:endParaRPr lang="tr-TR" sz="1800" kern="1200" dirty="0"/>
        </a:p>
      </dsp:txBody>
      <dsp:txXfrm>
        <a:off x="483139" y="899966"/>
        <a:ext cx="6348922" cy="479482"/>
      </dsp:txXfrm>
    </dsp:sp>
    <dsp:sp modelId="{7A98F921-C402-4F7E-8347-BD9D2AF26C26}">
      <dsp:nvSpPr>
        <dsp:cNvPr id="0" name=""/>
        <dsp:cNvSpPr/>
      </dsp:nvSpPr>
      <dsp:spPr>
        <a:xfrm>
          <a:off x="0" y="1956188"/>
          <a:ext cx="9144000" cy="453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6D58F-4736-42C2-A45E-B1C037E8AD82}">
      <dsp:nvSpPr>
        <dsp:cNvPr id="0" name=""/>
        <dsp:cNvSpPr/>
      </dsp:nvSpPr>
      <dsp:spPr>
        <a:xfrm>
          <a:off x="457200" y="1690508"/>
          <a:ext cx="640080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tr-TR" sz="1800" kern="1200" dirty="0" smtClean="0"/>
            <a:t>Dağılım (Serpme) Diyagramı</a:t>
          </a:r>
          <a:endParaRPr lang="tr-TR" sz="1800" kern="1200" dirty="0"/>
        </a:p>
      </dsp:txBody>
      <dsp:txXfrm>
        <a:off x="483139" y="1716447"/>
        <a:ext cx="6348922" cy="479482"/>
      </dsp:txXfrm>
    </dsp:sp>
    <dsp:sp modelId="{7FBFD13A-D0B1-4F28-8B45-98311939DE56}">
      <dsp:nvSpPr>
        <dsp:cNvPr id="0" name=""/>
        <dsp:cNvSpPr/>
      </dsp:nvSpPr>
      <dsp:spPr>
        <a:xfrm>
          <a:off x="0" y="2772668"/>
          <a:ext cx="9144000" cy="4536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C4F07E-AC3C-4957-B0F6-B2EE98ED1DBB}">
      <dsp:nvSpPr>
        <dsp:cNvPr id="0" name=""/>
        <dsp:cNvSpPr/>
      </dsp:nvSpPr>
      <dsp:spPr>
        <a:xfrm>
          <a:off x="457200" y="2506988"/>
          <a:ext cx="640080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tr-TR" sz="1800" kern="1200" dirty="0" smtClean="0"/>
            <a:t>Histogram</a:t>
          </a:r>
          <a:endParaRPr lang="tr-TR" sz="1800" kern="1200" dirty="0"/>
        </a:p>
      </dsp:txBody>
      <dsp:txXfrm>
        <a:off x="483139" y="2532927"/>
        <a:ext cx="6348922" cy="479482"/>
      </dsp:txXfrm>
    </dsp:sp>
    <dsp:sp modelId="{D8E614DA-59A5-402D-8581-EE296F1C0D86}">
      <dsp:nvSpPr>
        <dsp:cNvPr id="0" name=""/>
        <dsp:cNvSpPr/>
      </dsp:nvSpPr>
      <dsp:spPr>
        <a:xfrm>
          <a:off x="0" y="3589148"/>
          <a:ext cx="9144000" cy="4536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5EE88-F876-4F93-B5BC-3403F874E077}">
      <dsp:nvSpPr>
        <dsp:cNvPr id="0" name=""/>
        <dsp:cNvSpPr/>
      </dsp:nvSpPr>
      <dsp:spPr>
        <a:xfrm>
          <a:off x="457200" y="3323468"/>
          <a:ext cx="6400800"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tr-TR" sz="1800" kern="1200" dirty="0" smtClean="0"/>
            <a:t>Sebep-Sonuç Diyagramı</a:t>
          </a:r>
          <a:endParaRPr lang="tr-TR" sz="1800" kern="1200" dirty="0"/>
        </a:p>
      </dsp:txBody>
      <dsp:txXfrm>
        <a:off x="483139" y="3349407"/>
        <a:ext cx="6348922" cy="479482"/>
      </dsp:txXfrm>
    </dsp:sp>
    <dsp:sp modelId="{A8BD8515-3D49-4E64-ADF1-D05177EC9B62}">
      <dsp:nvSpPr>
        <dsp:cNvPr id="0" name=""/>
        <dsp:cNvSpPr/>
      </dsp:nvSpPr>
      <dsp:spPr>
        <a:xfrm>
          <a:off x="0" y="4405628"/>
          <a:ext cx="9144000"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74D73-1258-47F1-B924-3B6DF30DA678}">
      <dsp:nvSpPr>
        <dsp:cNvPr id="0" name=""/>
        <dsp:cNvSpPr/>
      </dsp:nvSpPr>
      <dsp:spPr>
        <a:xfrm>
          <a:off x="457200" y="4139948"/>
          <a:ext cx="640080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tr-TR" sz="1800" kern="1200" dirty="0" err="1" smtClean="0"/>
            <a:t>Pareto</a:t>
          </a:r>
          <a:r>
            <a:rPr lang="tr-TR" sz="1800" kern="1200" dirty="0" smtClean="0"/>
            <a:t> Diyagramı</a:t>
          </a:r>
          <a:endParaRPr lang="tr-TR" sz="1800" kern="1200" dirty="0"/>
        </a:p>
      </dsp:txBody>
      <dsp:txXfrm>
        <a:off x="483139" y="4165887"/>
        <a:ext cx="6348922" cy="479482"/>
      </dsp:txXfrm>
    </dsp:sp>
    <dsp:sp modelId="{D06789A9-C748-4FF7-9A89-D3FB2CADE5C8}">
      <dsp:nvSpPr>
        <dsp:cNvPr id="0" name=""/>
        <dsp:cNvSpPr/>
      </dsp:nvSpPr>
      <dsp:spPr>
        <a:xfrm>
          <a:off x="0" y="5222108"/>
          <a:ext cx="9144000" cy="45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CB248-E018-46FF-ACA3-07FFBCD300ED}">
      <dsp:nvSpPr>
        <dsp:cNvPr id="0" name=""/>
        <dsp:cNvSpPr/>
      </dsp:nvSpPr>
      <dsp:spPr>
        <a:xfrm>
          <a:off x="457200" y="4956428"/>
          <a:ext cx="640080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800100">
            <a:lnSpc>
              <a:spcPct val="90000"/>
            </a:lnSpc>
            <a:spcBef>
              <a:spcPct val="0"/>
            </a:spcBef>
            <a:spcAft>
              <a:spcPct val="35000"/>
            </a:spcAft>
          </a:pPr>
          <a:r>
            <a:rPr lang="tr-TR" sz="1800" kern="1200" dirty="0" smtClean="0"/>
            <a:t>Kontrol Kartları</a:t>
          </a:r>
          <a:endParaRPr lang="tr-TR" sz="1800" kern="1200" dirty="0"/>
        </a:p>
      </dsp:txBody>
      <dsp:txXfrm>
        <a:off x="483139" y="4982367"/>
        <a:ext cx="634892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DF2A0-0CC6-4A28-9F67-C482710D4FD9}" type="datetimeFigureOut">
              <a:rPr lang="tr-TR" smtClean="0"/>
              <a:t>09.03.2017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29C59-C7B9-4109-A647-1F225FA297E6}" type="slidenum">
              <a:rPr lang="tr-TR" smtClean="0"/>
              <a:t>‹#›</a:t>
            </a:fld>
            <a:endParaRPr lang="tr-TR"/>
          </a:p>
        </p:txBody>
      </p:sp>
    </p:spTree>
    <p:extLst>
      <p:ext uri="{BB962C8B-B14F-4D97-AF65-F5344CB8AC3E}">
        <p14:creationId xmlns:p14="http://schemas.microsoft.com/office/powerpoint/2010/main" val="230447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629C59-C7B9-4109-A647-1F225FA297E6}" type="slidenum">
              <a:rPr lang="tr-TR" smtClean="0"/>
              <a:t>10</a:t>
            </a:fld>
            <a:endParaRPr lang="tr-TR"/>
          </a:p>
        </p:txBody>
      </p:sp>
    </p:spTree>
    <p:extLst>
      <p:ext uri="{BB962C8B-B14F-4D97-AF65-F5344CB8AC3E}">
        <p14:creationId xmlns:p14="http://schemas.microsoft.com/office/powerpoint/2010/main" val="256222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400800" y="6355080"/>
            <a:ext cx="2286000" cy="365760"/>
          </a:xfrm>
        </p:spPr>
        <p:txBody>
          <a:bodyPr/>
          <a:lstStyle>
            <a:lvl1pPr>
              <a:defRPr sz="1400"/>
            </a:lvl1pPr>
          </a:lstStyle>
          <a:p>
            <a:fld id="{A23720DD-5B6D-40BF-8493-A6B52D484E6B}" type="datetimeFigureOut">
              <a:rPr lang="tr-TR" smtClean="0"/>
              <a:t>09.03.2017</a:t>
            </a:fld>
            <a:endParaRPr lang="tr-TR"/>
          </a:p>
        </p:txBody>
      </p:sp>
      <p:sp>
        <p:nvSpPr>
          <p:cNvPr id="17" name="Altbilgi Yer Tutucusu 16"/>
          <p:cNvSpPr>
            <a:spLocks noGrp="1"/>
          </p:cNvSpPr>
          <p:nvPr>
            <p:ph type="ftr" sz="quarter" idx="11"/>
          </p:nvPr>
        </p:nvSpPr>
        <p:spPr>
          <a:xfrm>
            <a:off x="2898648" y="6355080"/>
            <a:ext cx="3474720" cy="365760"/>
          </a:xfrm>
        </p:spPr>
        <p:txBody>
          <a:bodyPr/>
          <a:lstStyle/>
          <a:p>
            <a:endParaRPr lang="tr-TR"/>
          </a:p>
        </p:txBody>
      </p:sp>
      <p:sp>
        <p:nvSpPr>
          <p:cNvPr id="29" name="Slayt Numarası Yer Tutucusu 28"/>
          <p:cNvSpPr>
            <a:spLocks noGrp="1"/>
          </p:cNvSpPr>
          <p:nvPr>
            <p:ph type="sldNum" sz="quarter" idx="12"/>
          </p:nvPr>
        </p:nvSpPr>
        <p:spPr>
          <a:xfrm>
            <a:off x="1216152" y="6355080"/>
            <a:ext cx="1219200" cy="365760"/>
          </a:xfrm>
        </p:spPr>
        <p:txBody>
          <a:bodyPr/>
          <a:lstStyle/>
          <a:p>
            <a:fld id="{F302176B-0E47-46AC-8F43-DAB4B8A37D06}" type="slidenum">
              <a:rPr lang="tr-TR" smtClean="0"/>
              <a:t>‹#›</a:t>
            </a:fld>
            <a:endParaRPr lang="tr-TR"/>
          </a:p>
        </p:txBody>
      </p:sp>
      <p:sp>
        <p:nvSpPr>
          <p:cNvPr id="21" name="Dikdörtgen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Dikdörtgen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Dikdörtgen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09.03.2017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09.03.2017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Düz Bağlayıcı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kizkenar Üçgen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09.03.2017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6400800" y="6355080"/>
            <a:ext cx="2286000" cy="365760"/>
          </a:xfrm>
        </p:spPr>
        <p:txBody>
          <a:bodyPr/>
          <a:lstStyle/>
          <a:p>
            <a:fld id="{A23720DD-5B6D-40BF-8493-A6B52D484E6B}" type="datetimeFigureOut">
              <a:rPr lang="tr-TR" smtClean="0"/>
              <a:t>09.03.2017</a:t>
            </a:fld>
            <a:endParaRPr lang="tr-TR"/>
          </a:p>
        </p:txBody>
      </p:sp>
      <p:sp>
        <p:nvSpPr>
          <p:cNvPr id="5" name="Altbilgi Yer Tutucusu 4"/>
          <p:cNvSpPr>
            <a:spLocks noGrp="1"/>
          </p:cNvSpPr>
          <p:nvPr>
            <p:ph type="ftr" sz="quarter" idx="11"/>
          </p:nvPr>
        </p:nvSpPr>
        <p:spPr>
          <a:xfrm>
            <a:off x="2898648" y="6355080"/>
            <a:ext cx="3474720" cy="365760"/>
          </a:xfrm>
        </p:spPr>
        <p:txBody>
          <a:bodyPr/>
          <a:lstStyle/>
          <a:p>
            <a:endParaRPr lang="tr-TR"/>
          </a:p>
        </p:txBody>
      </p:sp>
      <p:sp>
        <p:nvSpPr>
          <p:cNvPr id="6" name="Slayt Numarası Yer Tutucusu 5"/>
          <p:cNvSpPr>
            <a:spLocks noGrp="1"/>
          </p:cNvSpPr>
          <p:nvPr>
            <p:ph type="sldNum" sz="quarter" idx="12"/>
          </p:nvPr>
        </p:nvSpPr>
        <p:spPr>
          <a:xfrm>
            <a:off x="1069848" y="6355080"/>
            <a:ext cx="1520952" cy="365760"/>
          </a:xfrm>
        </p:spPr>
        <p:txBody>
          <a:bodyPr/>
          <a:lstStyle/>
          <a:p>
            <a:fld id="{F302176B-0E47-46AC-8F43-DAB4B8A37D06}" type="slidenum">
              <a:rPr lang="tr-TR" smtClean="0"/>
              <a:t>‹#›</a:t>
            </a:fld>
            <a:endParaRPr lang="tr-TR"/>
          </a:p>
        </p:txBody>
      </p:sp>
      <p:sp>
        <p:nvSpPr>
          <p:cNvPr id="7" name="Dikdörtgen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09.03.2017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09.03.2017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09.03.2017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09.03.2017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5" name="Düz Bağlayıcı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09.03.2017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Düz Bağlayıcı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çerik Yer Tutucusu 11"/>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09.03.2017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23720DD-5B6D-40BF-8493-A6B52D484E6B}" type="datetimeFigureOut">
              <a:rPr lang="tr-TR" smtClean="0"/>
              <a:t>09.03.2017</a:t>
            </a:fld>
            <a:endParaRPr lang="tr-TR"/>
          </a:p>
        </p:txBody>
      </p:sp>
      <p:sp>
        <p:nvSpPr>
          <p:cNvPr id="3" name="Altbilgi Yer Tutucusu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302176B-0E47-46AC-8F43-DAB4B8A37D06}" type="slidenum">
              <a:rPr lang="tr-TR" smtClean="0"/>
              <a:t>‹#›</a:t>
            </a:fld>
            <a:endParaRPr lang="tr-TR"/>
          </a:p>
        </p:txBody>
      </p:sp>
      <p:sp>
        <p:nvSpPr>
          <p:cNvPr id="28" name="Düz Bağlayıcı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Düz Bağlayıcı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kizkenar Üçgen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t>Kalite Araçları</a:t>
            </a:r>
            <a:endParaRPr lang="tr-TR" dirty="0"/>
          </a:p>
        </p:txBody>
      </p:sp>
      <p:sp>
        <p:nvSpPr>
          <p:cNvPr id="3" name="Alt Başlık 2"/>
          <p:cNvSpPr>
            <a:spLocks noGrp="1"/>
          </p:cNvSpPr>
          <p:nvPr>
            <p:ph type="subTitle" idx="1"/>
          </p:nvPr>
        </p:nvSpPr>
        <p:spPr/>
        <p:txBody>
          <a:bodyPr/>
          <a:lstStyle/>
          <a:p>
            <a:r>
              <a:rPr lang="tr-TR" smtClean="0"/>
              <a:t>Ders- </a:t>
            </a:r>
            <a:r>
              <a:rPr lang="tr-TR" smtClean="0"/>
              <a:t>5</a:t>
            </a:r>
            <a:endParaRPr lang="tr-TR" dirty="0"/>
          </a:p>
        </p:txBody>
      </p:sp>
    </p:spTree>
    <p:extLst>
      <p:ext uri="{BB962C8B-B14F-4D97-AF65-F5344CB8AC3E}">
        <p14:creationId xmlns:p14="http://schemas.microsoft.com/office/powerpoint/2010/main" val="98706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7791" y="-243408"/>
            <a:ext cx="8229600" cy="1143000"/>
          </a:xfrm>
        </p:spPr>
        <p:txBody>
          <a:bodyPr/>
          <a:lstStyle/>
          <a:p>
            <a:r>
              <a:rPr lang="tr-TR" dirty="0" smtClean="0"/>
              <a:t>Çetele diyagramı</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4168195616"/>
              </p:ext>
            </p:extLst>
          </p:nvPr>
        </p:nvGraphicFramePr>
        <p:xfrm>
          <a:off x="234993" y="908719"/>
          <a:ext cx="8657486" cy="4824537"/>
        </p:xfrm>
        <a:graphic>
          <a:graphicData uri="http://schemas.openxmlformats.org/drawingml/2006/table">
            <a:tbl>
              <a:tblPr firstRow="1" bandRow="1">
                <a:tableStyleId>{ED083AE6-46FA-4A59-8FB0-9F97EB10719F}</a:tableStyleId>
              </a:tblPr>
              <a:tblGrid>
                <a:gridCol w="995657"/>
                <a:gridCol w="2467338"/>
                <a:gridCol w="1731497"/>
                <a:gridCol w="1731497"/>
                <a:gridCol w="1731497"/>
              </a:tblGrid>
              <a:tr h="366421">
                <a:tc gridSpan="5">
                  <a:txBody>
                    <a:bodyPr/>
                    <a:lstStyle/>
                    <a:p>
                      <a:pPr algn="ctr"/>
                      <a:r>
                        <a:rPr lang="tr-TR" dirty="0" smtClean="0"/>
                        <a:t>Hasta</a:t>
                      </a:r>
                      <a:r>
                        <a:rPr lang="tr-TR" baseline="0" dirty="0" smtClean="0"/>
                        <a:t> Hizmetlerinde Kalitesizlik Halleri</a:t>
                      </a:r>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41236">
                <a:tc>
                  <a:txBody>
                    <a:bodyPr/>
                    <a:lstStyle/>
                    <a:p>
                      <a:r>
                        <a:rPr lang="tr-TR" b="1" dirty="0" smtClean="0"/>
                        <a:t>Sıra No</a:t>
                      </a:r>
                      <a:endParaRPr lang="tr-TR" b="1" dirty="0"/>
                    </a:p>
                  </a:txBody>
                  <a:tcPr/>
                </a:tc>
                <a:tc>
                  <a:txBody>
                    <a:bodyPr/>
                    <a:lstStyle/>
                    <a:p>
                      <a:r>
                        <a:rPr lang="tr-TR" b="1" dirty="0" smtClean="0"/>
                        <a:t>Hata Kaynağı</a:t>
                      </a:r>
                      <a:endParaRPr lang="tr-TR" b="1" dirty="0"/>
                    </a:p>
                  </a:txBody>
                  <a:tcPr/>
                </a:tc>
                <a:tc>
                  <a:txBody>
                    <a:bodyPr/>
                    <a:lstStyle/>
                    <a:p>
                      <a:r>
                        <a:rPr lang="tr-TR" b="1" dirty="0" smtClean="0"/>
                        <a:t>Hata Türleri</a:t>
                      </a:r>
                      <a:endParaRPr lang="tr-TR" b="1" dirty="0"/>
                    </a:p>
                  </a:txBody>
                  <a:tcPr/>
                </a:tc>
                <a:tc>
                  <a:txBody>
                    <a:bodyPr/>
                    <a:lstStyle/>
                    <a:p>
                      <a:r>
                        <a:rPr lang="tr-TR" b="1" dirty="0" smtClean="0"/>
                        <a:t>Çetele</a:t>
                      </a:r>
                      <a:endParaRPr lang="tr-TR" b="1" dirty="0"/>
                    </a:p>
                  </a:txBody>
                  <a:tcPr/>
                </a:tc>
                <a:tc>
                  <a:txBody>
                    <a:bodyPr/>
                    <a:lstStyle/>
                    <a:p>
                      <a:r>
                        <a:rPr lang="tr-TR" b="1" dirty="0" smtClean="0"/>
                        <a:t>Hata Adedi</a:t>
                      </a:r>
                      <a:endParaRPr lang="tr-TR" b="1" dirty="0"/>
                    </a:p>
                  </a:txBody>
                  <a:tcPr/>
                </a:tc>
              </a:tr>
              <a:tr h="335885">
                <a:tc>
                  <a:txBody>
                    <a:bodyPr/>
                    <a:lstStyle/>
                    <a:p>
                      <a:r>
                        <a:rPr lang="tr-TR" sz="1600" dirty="0" smtClean="0"/>
                        <a:t>1</a:t>
                      </a:r>
                      <a:endParaRPr lang="tr-TR" sz="1600" dirty="0"/>
                    </a:p>
                  </a:txBody>
                  <a:tcPr/>
                </a:tc>
                <a:tc>
                  <a:txBody>
                    <a:bodyPr/>
                    <a:lstStyle/>
                    <a:p>
                      <a:r>
                        <a:rPr lang="tr-TR" sz="1600" dirty="0" smtClean="0"/>
                        <a:t>Danışma</a:t>
                      </a:r>
                      <a:r>
                        <a:rPr lang="tr-TR" sz="1600" baseline="0" dirty="0" smtClean="0"/>
                        <a:t> Hizmetleri</a:t>
                      </a:r>
                      <a:endParaRPr lang="tr-TR" sz="1600" dirty="0"/>
                    </a:p>
                  </a:txBody>
                  <a:tcPr/>
                </a:tc>
                <a:tc>
                  <a:txBody>
                    <a:bodyPr/>
                    <a:lstStyle/>
                    <a:p>
                      <a:r>
                        <a:rPr lang="tr-TR" sz="1600" dirty="0" smtClean="0"/>
                        <a:t>İsteksiz</a:t>
                      </a:r>
                      <a:r>
                        <a:rPr lang="tr-TR" sz="1600" baseline="0" dirty="0" smtClean="0"/>
                        <a:t> Muamele</a:t>
                      </a:r>
                      <a:endParaRPr lang="tr-TR" sz="1600" dirty="0"/>
                    </a:p>
                  </a:txBody>
                  <a:tcPr/>
                </a:tc>
                <a:tc>
                  <a:txBody>
                    <a:bodyPr/>
                    <a:lstStyle/>
                    <a:p>
                      <a:r>
                        <a:rPr lang="tr-TR" sz="1600" dirty="0" err="1" smtClean="0"/>
                        <a:t>xxxxxx</a:t>
                      </a:r>
                      <a:r>
                        <a:rPr lang="tr-TR" sz="1600" baseline="0" dirty="0" smtClean="0"/>
                        <a:t> </a:t>
                      </a:r>
                      <a:endParaRPr lang="tr-TR" sz="1600" dirty="0"/>
                    </a:p>
                  </a:txBody>
                  <a:tcPr/>
                </a:tc>
                <a:tc>
                  <a:txBody>
                    <a:bodyPr/>
                    <a:lstStyle/>
                    <a:p>
                      <a:r>
                        <a:rPr lang="tr-TR" sz="1600" dirty="0" smtClean="0"/>
                        <a:t>60</a:t>
                      </a:r>
                      <a:endParaRPr lang="tr-TR" sz="1600" dirty="0"/>
                    </a:p>
                  </a:txBody>
                  <a:tcPr/>
                </a:tc>
              </a:tr>
              <a:tr h="580166">
                <a:tc>
                  <a:txBody>
                    <a:bodyPr/>
                    <a:lstStyle/>
                    <a:p>
                      <a:r>
                        <a:rPr lang="tr-TR" sz="1600" dirty="0" smtClean="0"/>
                        <a:t>2</a:t>
                      </a:r>
                      <a:endParaRPr lang="tr-TR" sz="1600" dirty="0"/>
                    </a:p>
                  </a:txBody>
                  <a:tcPr/>
                </a:tc>
                <a:tc>
                  <a:txBody>
                    <a:bodyPr/>
                    <a:lstStyle/>
                    <a:p>
                      <a:r>
                        <a:rPr lang="tr-TR" sz="1600" dirty="0" smtClean="0"/>
                        <a:t>Danışma Hizmetleri</a:t>
                      </a:r>
                      <a:endParaRPr lang="tr-TR" sz="1600" dirty="0"/>
                    </a:p>
                  </a:txBody>
                  <a:tcPr/>
                </a:tc>
                <a:tc>
                  <a:txBody>
                    <a:bodyPr/>
                    <a:lstStyle/>
                    <a:p>
                      <a:r>
                        <a:rPr lang="tr-TR" sz="1600" dirty="0" smtClean="0"/>
                        <a:t>Hastayı</a:t>
                      </a:r>
                      <a:r>
                        <a:rPr lang="tr-TR" sz="1600" baseline="0" dirty="0" smtClean="0"/>
                        <a:t> Yanlış Yönlendirme</a:t>
                      </a:r>
                      <a:endParaRPr lang="tr-TR" sz="1600" dirty="0"/>
                    </a:p>
                  </a:txBody>
                  <a:tcPr/>
                </a:tc>
                <a:tc>
                  <a:txBody>
                    <a:bodyPr/>
                    <a:lstStyle/>
                    <a:p>
                      <a:r>
                        <a:rPr lang="tr-TR" sz="1600" dirty="0" err="1" smtClean="0"/>
                        <a:t>xxxx</a:t>
                      </a:r>
                      <a:endParaRPr lang="tr-TR" sz="1600" dirty="0"/>
                    </a:p>
                  </a:txBody>
                  <a:tcPr/>
                </a:tc>
                <a:tc>
                  <a:txBody>
                    <a:bodyPr/>
                    <a:lstStyle/>
                    <a:p>
                      <a:r>
                        <a:rPr lang="tr-TR" sz="1600" dirty="0" smtClean="0"/>
                        <a:t>40</a:t>
                      </a:r>
                      <a:endParaRPr lang="tr-TR" sz="1600" dirty="0"/>
                    </a:p>
                  </a:txBody>
                  <a:tcPr/>
                </a:tc>
              </a:tr>
              <a:tr h="580166">
                <a:tc>
                  <a:txBody>
                    <a:bodyPr/>
                    <a:lstStyle/>
                    <a:p>
                      <a:r>
                        <a:rPr lang="tr-TR" sz="1600" dirty="0" smtClean="0"/>
                        <a:t>3</a:t>
                      </a:r>
                      <a:endParaRPr lang="tr-TR" sz="1600" dirty="0"/>
                    </a:p>
                  </a:txBody>
                  <a:tcPr/>
                </a:tc>
                <a:tc>
                  <a:txBody>
                    <a:bodyPr/>
                    <a:lstStyle/>
                    <a:p>
                      <a:r>
                        <a:rPr lang="tr-TR" sz="1600" dirty="0" smtClean="0"/>
                        <a:t>Çağrı</a:t>
                      </a:r>
                      <a:r>
                        <a:rPr lang="tr-TR" sz="1600" baseline="0" dirty="0" smtClean="0"/>
                        <a:t> Merkezi</a:t>
                      </a:r>
                      <a:endParaRPr lang="tr-TR" sz="1600" dirty="0"/>
                    </a:p>
                  </a:txBody>
                  <a:tcPr/>
                </a:tc>
                <a:tc>
                  <a:txBody>
                    <a:bodyPr/>
                    <a:lstStyle/>
                    <a:p>
                      <a:r>
                        <a:rPr lang="tr-TR" sz="1600" dirty="0" smtClean="0"/>
                        <a:t>Uzun</a:t>
                      </a:r>
                      <a:r>
                        <a:rPr lang="tr-TR" sz="1600" baseline="0" dirty="0" smtClean="0"/>
                        <a:t> Telefon Görüşmesi</a:t>
                      </a:r>
                      <a:endParaRPr lang="tr-TR" sz="1600" dirty="0"/>
                    </a:p>
                  </a:txBody>
                  <a:tcPr/>
                </a:tc>
                <a:tc>
                  <a:txBody>
                    <a:bodyPr/>
                    <a:lstStyle/>
                    <a:p>
                      <a:r>
                        <a:rPr lang="tr-TR" sz="1600" dirty="0" err="1" smtClean="0"/>
                        <a:t>xxxxx</a:t>
                      </a:r>
                      <a:endParaRPr lang="tr-TR" sz="1600" dirty="0"/>
                    </a:p>
                  </a:txBody>
                  <a:tcPr/>
                </a:tc>
                <a:tc>
                  <a:txBody>
                    <a:bodyPr/>
                    <a:lstStyle/>
                    <a:p>
                      <a:r>
                        <a:rPr lang="tr-TR" sz="1600" dirty="0" smtClean="0"/>
                        <a:t>50</a:t>
                      </a:r>
                      <a:endParaRPr lang="tr-TR" sz="1600" dirty="0"/>
                    </a:p>
                  </a:txBody>
                  <a:tcPr/>
                </a:tc>
              </a:tr>
              <a:tr h="580166">
                <a:tc>
                  <a:txBody>
                    <a:bodyPr/>
                    <a:lstStyle/>
                    <a:p>
                      <a:r>
                        <a:rPr lang="tr-TR" sz="1600" dirty="0" smtClean="0"/>
                        <a:t>4</a:t>
                      </a:r>
                      <a:endParaRPr lang="tr-TR" sz="1600" dirty="0"/>
                    </a:p>
                  </a:txBody>
                  <a:tcPr/>
                </a:tc>
                <a:tc>
                  <a:txBody>
                    <a:bodyPr/>
                    <a:lstStyle/>
                    <a:p>
                      <a:r>
                        <a:rPr lang="tr-TR" sz="1600" dirty="0" smtClean="0"/>
                        <a:t>Çağrı</a:t>
                      </a:r>
                      <a:r>
                        <a:rPr lang="tr-TR" sz="1600" baseline="0" dirty="0" smtClean="0"/>
                        <a:t> Merkezi</a:t>
                      </a:r>
                      <a:endParaRPr lang="tr-TR" sz="1600" dirty="0"/>
                    </a:p>
                  </a:txBody>
                  <a:tcPr/>
                </a:tc>
                <a:tc>
                  <a:txBody>
                    <a:bodyPr/>
                    <a:lstStyle/>
                    <a:p>
                      <a:r>
                        <a:rPr lang="tr-TR" sz="1600" dirty="0" smtClean="0"/>
                        <a:t>Gelen Çağrılara Geç Cevap Verme</a:t>
                      </a:r>
                      <a:endParaRPr lang="tr-TR" sz="1600" dirty="0"/>
                    </a:p>
                  </a:txBody>
                  <a:tcPr/>
                </a:tc>
                <a:tc>
                  <a:txBody>
                    <a:bodyPr/>
                    <a:lstStyle/>
                    <a:p>
                      <a:r>
                        <a:rPr lang="tr-TR" sz="1600" dirty="0" err="1" smtClean="0"/>
                        <a:t>xxxxxxxx</a:t>
                      </a:r>
                      <a:endParaRPr lang="tr-TR" sz="1600" dirty="0"/>
                    </a:p>
                  </a:txBody>
                  <a:tcPr/>
                </a:tc>
                <a:tc>
                  <a:txBody>
                    <a:bodyPr/>
                    <a:lstStyle/>
                    <a:p>
                      <a:r>
                        <a:rPr lang="tr-TR" sz="1600" dirty="0" smtClean="0"/>
                        <a:t>80</a:t>
                      </a:r>
                      <a:endParaRPr lang="tr-TR" sz="1600" dirty="0"/>
                    </a:p>
                  </a:txBody>
                  <a:tcPr/>
                </a:tc>
              </a:tr>
              <a:tr h="580166">
                <a:tc>
                  <a:txBody>
                    <a:bodyPr/>
                    <a:lstStyle/>
                    <a:p>
                      <a:r>
                        <a:rPr lang="tr-TR" sz="1600" dirty="0" smtClean="0"/>
                        <a:t>5</a:t>
                      </a:r>
                      <a:endParaRPr lang="tr-TR" sz="1600" dirty="0"/>
                    </a:p>
                  </a:txBody>
                  <a:tcPr/>
                </a:tc>
                <a:tc>
                  <a:txBody>
                    <a:bodyPr/>
                    <a:lstStyle/>
                    <a:p>
                      <a:r>
                        <a:rPr lang="tr-TR" sz="1600" dirty="0" smtClean="0"/>
                        <a:t>Hasta</a:t>
                      </a:r>
                      <a:r>
                        <a:rPr lang="tr-TR" sz="1600" baseline="0" dirty="0" smtClean="0"/>
                        <a:t> Kabul</a:t>
                      </a:r>
                      <a:endParaRPr lang="tr-TR" sz="1600" dirty="0"/>
                    </a:p>
                  </a:txBody>
                  <a:tcPr/>
                </a:tc>
                <a:tc>
                  <a:txBody>
                    <a:bodyPr/>
                    <a:lstStyle/>
                    <a:p>
                      <a:r>
                        <a:rPr lang="tr-TR" sz="1600" dirty="0" smtClean="0"/>
                        <a:t>Provizyon</a:t>
                      </a:r>
                      <a:r>
                        <a:rPr lang="tr-TR" sz="1600" baseline="0" dirty="0" smtClean="0"/>
                        <a:t> Alma Süresinin Uzaması</a:t>
                      </a:r>
                      <a:endParaRPr lang="tr-TR" sz="1600" dirty="0"/>
                    </a:p>
                  </a:txBody>
                  <a:tcPr/>
                </a:tc>
                <a:tc>
                  <a:txBody>
                    <a:bodyPr/>
                    <a:lstStyle/>
                    <a:p>
                      <a:r>
                        <a:rPr lang="tr-TR" sz="1600" dirty="0" err="1" smtClean="0"/>
                        <a:t>xxxxxxxxx</a:t>
                      </a:r>
                      <a:endParaRPr lang="tr-TR" sz="1600" dirty="0"/>
                    </a:p>
                  </a:txBody>
                  <a:tcPr/>
                </a:tc>
                <a:tc>
                  <a:txBody>
                    <a:bodyPr/>
                    <a:lstStyle/>
                    <a:p>
                      <a:r>
                        <a:rPr lang="tr-TR" sz="1600" dirty="0" smtClean="0"/>
                        <a:t>90</a:t>
                      </a:r>
                      <a:endParaRPr lang="tr-TR" sz="1600" dirty="0"/>
                    </a:p>
                  </a:txBody>
                  <a:tcPr/>
                </a:tc>
              </a:tr>
              <a:tr h="824446">
                <a:tc>
                  <a:txBody>
                    <a:bodyPr/>
                    <a:lstStyle/>
                    <a:p>
                      <a:r>
                        <a:rPr lang="tr-TR" sz="1600" dirty="0" smtClean="0"/>
                        <a:t>6</a:t>
                      </a:r>
                      <a:endParaRPr lang="tr-TR" sz="1600" dirty="0"/>
                    </a:p>
                  </a:txBody>
                  <a:tcPr/>
                </a:tc>
                <a:tc>
                  <a:txBody>
                    <a:bodyPr/>
                    <a:lstStyle/>
                    <a:p>
                      <a:r>
                        <a:rPr lang="tr-TR" sz="1600" dirty="0" smtClean="0"/>
                        <a:t>Hasta Kabul</a:t>
                      </a:r>
                      <a:endParaRPr lang="tr-TR" sz="1600" dirty="0"/>
                    </a:p>
                  </a:txBody>
                  <a:tcPr/>
                </a:tc>
                <a:tc>
                  <a:txBody>
                    <a:bodyPr/>
                    <a:lstStyle/>
                    <a:p>
                      <a:r>
                        <a:rPr lang="tr-TR" sz="1600" dirty="0" smtClean="0"/>
                        <a:t>Kayıt</a:t>
                      </a:r>
                      <a:r>
                        <a:rPr lang="tr-TR" sz="1600" baseline="0" dirty="0" smtClean="0"/>
                        <a:t> Bankolarında  Uzun Sıra Oluşumu</a:t>
                      </a:r>
                      <a:endParaRPr lang="tr-TR" sz="1600" dirty="0"/>
                    </a:p>
                  </a:txBody>
                  <a:tcPr/>
                </a:tc>
                <a:tc>
                  <a:txBody>
                    <a:bodyPr/>
                    <a:lstStyle/>
                    <a:p>
                      <a:r>
                        <a:rPr lang="tr-TR" sz="1600" dirty="0" smtClean="0"/>
                        <a:t>xx</a:t>
                      </a:r>
                      <a:endParaRPr lang="tr-TR" sz="1600" dirty="0"/>
                    </a:p>
                  </a:txBody>
                  <a:tcPr/>
                </a:tc>
                <a:tc>
                  <a:txBody>
                    <a:bodyPr/>
                    <a:lstStyle/>
                    <a:p>
                      <a:r>
                        <a:rPr lang="tr-TR" sz="1600" dirty="0" smtClean="0"/>
                        <a:t>20</a:t>
                      </a:r>
                      <a:endParaRPr lang="tr-TR" sz="1600" dirty="0"/>
                    </a:p>
                  </a:txBody>
                  <a:tcPr/>
                </a:tc>
              </a:tr>
              <a:tr h="335885">
                <a:tc gridSpan="5">
                  <a:txBody>
                    <a:bodyPr/>
                    <a:lstStyle/>
                    <a:p>
                      <a:r>
                        <a:rPr lang="tr-TR" sz="1600" dirty="0" smtClean="0"/>
                        <a:t>X</a:t>
                      </a:r>
                      <a:r>
                        <a:rPr lang="tr-TR" sz="1600" baseline="0" dirty="0" smtClean="0"/>
                        <a:t> gerçekleşen her 10 vakayı ifade eder.</a:t>
                      </a:r>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r>
            </a:tbl>
          </a:graphicData>
        </a:graphic>
      </p:graphicFrame>
      <p:sp>
        <p:nvSpPr>
          <p:cNvPr id="3" name="Metin kutusu 2"/>
          <p:cNvSpPr txBox="1"/>
          <p:nvPr/>
        </p:nvSpPr>
        <p:spPr>
          <a:xfrm>
            <a:off x="323528" y="5733256"/>
            <a:ext cx="8568952" cy="646331"/>
          </a:xfrm>
          <a:prstGeom prst="rect">
            <a:avLst/>
          </a:prstGeom>
          <a:noFill/>
        </p:spPr>
        <p:txBody>
          <a:bodyPr wrap="square" rtlCol="0">
            <a:spAutoFit/>
          </a:bodyPr>
          <a:lstStyle/>
          <a:p>
            <a:pPr marL="285750" indent="-285750">
              <a:buFont typeface="Wingdings" pitchFamily="2" charset="2"/>
              <a:buChar char="q"/>
            </a:pPr>
            <a:r>
              <a:rPr lang="tr-TR" dirty="0" smtClean="0"/>
              <a:t>Çetele diyagramları tablo şeklinde hazırlanan basit veri sunma araçlarıdır ve bir sürecin geliştirilmesinde olasılıkları elemede yardımcı olma potansiyeline sahiptir.</a:t>
            </a:r>
            <a:endParaRPr lang="tr-TR" dirty="0"/>
          </a:p>
        </p:txBody>
      </p:sp>
    </p:spTree>
    <p:extLst>
      <p:ext uri="{BB962C8B-B14F-4D97-AF65-F5344CB8AC3E}">
        <p14:creationId xmlns:p14="http://schemas.microsoft.com/office/powerpoint/2010/main" val="200097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Dağılım (serpme) diyagramı</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7704" y="1628800"/>
            <a:ext cx="6201641" cy="3610479"/>
          </a:xfrm>
        </p:spPr>
      </p:pic>
    </p:spTree>
    <p:extLst>
      <p:ext uri="{BB962C8B-B14F-4D97-AF65-F5344CB8AC3E}">
        <p14:creationId xmlns:p14="http://schemas.microsoft.com/office/powerpoint/2010/main" val="202369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43408"/>
            <a:ext cx="8229600" cy="1143000"/>
          </a:xfrm>
        </p:spPr>
        <p:txBody>
          <a:bodyPr/>
          <a:lstStyle/>
          <a:p>
            <a:r>
              <a:rPr lang="tr-TR" dirty="0" smtClean="0"/>
              <a:t>Histogram</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5656" y="836712"/>
            <a:ext cx="5904656" cy="4464496"/>
          </a:xfrm>
        </p:spPr>
      </p:pic>
      <p:sp>
        <p:nvSpPr>
          <p:cNvPr id="5" name="Metin kutusu 4"/>
          <p:cNvSpPr txBox="1"/>
          <p:nvPr/>
        </p:nvSpPr>
        <p:spPr>
          <a:xfrm>
            <a:off x="1473455" y="5445224"/>
            <a:ext cx="6122881" cy="923330"/>
          </a:xfrm>
          <a:prstGeom prst="rect">
            <a:avLst/>
          </a:prstGeom>
          <a:noFill/>
        </p:spPr>
        <p:txBody>
          <a:bodyPr wrap="square" rtlCol="0">
            <a:spAutoFit/>
          </a:bodyPr>
          <a:lstStyle/>
          <a:p>
            <a:pPr marL="285750" indent="-285750" algn="just">
              <a:buFont typeface="Wingdings" pitchFamily="2" charset="2"/>
              <a:buChar char="ü"/>
            </a:pPr>
            <a:r>
              <a:rPr lang="tr-TR" dirty="0" smtClean="0"/>
              <a:t>Süreç içerisindeki değişim miktarını göstermek ve değer verilerden normal bir çan eğrisi oluşmamışsa süreçle ilgili problemi tanımlama açısından önemlidir.</a:t>
            </a:r>
            <a:endParaRPr lang="tr-TR" dirty="0"/>
          </a:p>
        </p:txBody>
      </p:sp>
    </p:spTree>
    <p:extLst>
      <p:ext uri="{BB962C8B-B14F-4D97-AF65-F5344CB8AC3E}">
        <p14:creationId xmlns:p14="http://schemas.microsoft.com/office/powerpoint/2010/main" val="366167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Sebep-sonuç diyagramı</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8" y="1600201"/>
            <a:ext cx="7776864" cy="3701007"/>
          </a:xfrm>
        </p:spPr>
      </p:pic>
      <p:sp>
        <p:nvSpPr>
          <p:cNvPr id="5" name="Metin kutusu 4"/>
          <p:cNvSpPr txBox="1"/>
          <p:nvPr/>
        </p:nvSpPr>
        <p:spPr>
          <a:xfrm>
            <a:off x="899592" y="5492646"/>
            <a:ext cx="7488832" cy="923330"/>
          </a:xfrm>
          <a:prstGeom prst="rect">
            <a:avLst/>
          </a:prstGeom>
          <a:noFill/>
        </p:spPr>
        <p:txBody>
          <a:bodyPr wrap="square" rtlCol="0">
            <a:spAutoFit/>
          </a:bodyPr>
          <a:lstStyle/>
          <a:p>
            <a:pPr marL="285750" indent="-285750">
              <a:buFont typeface="Wingdings" pitchFamily="2" charset="2"/>
              <a:buChar char="v"/>
            </a:pPr>
            <a:r>
              <a:rPr lang="tr-TR" dirty="0" smtClean="0"/>
              <a:t>Beyin fırtınası sonrası ortaya atılan problemlerin belli konu başlıkları altında toplanarak problemlerin temel faktörlerine erişmeye yönelik sistematik bakış sunar.</a:t>
            </a:r>
            <a:endParaRPr lang="tr-TR" dirty="0"/>
          </a:p>
        </p:txBody>
      </p:sp>
    </p:spTree>
    <p:extLst>
      <p:ext uri="{BB962C8B-B14F-4D97-AF65-F5344CB8AC3E}">
        <p14:creationId xmlns:p14="http://schemas.microsoft.com/office/powerpoint/2010/main" val="354906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400"/>
            <a:ext cx="8229600" cy="980728"/>
          </a:xfrm>
        </p:spPr>
        <p:txBody>
          <a:bodyPr/>
          <a:lstStyle/>
          <a:p>
            <a:r>
              <a:rPr lang="tr-TR" dirty="0" err="1" smtClean="0"/>
              <a:t>Pareto</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3284984"/>
            <a:ext cx="7955089" cy="3456383"/>
          </a:xfrm>
        </p:spPr>
      </p:pic>
      <p:graphicFrame>
        <p:nvGraphicFramePr>
          <p:cNvPr id="5" name="Tablo 4"/>
          <p:cNvGraphicFramePr>
            <a:graphicFrameLocks noGrp="1"/>
          </p:cNvGraphicFramePr>
          <p:nvPr>
            <p:extLst>
              <p:ext uri="{D42A27DB-BD31-4B8C-83A1-F6EECF244321}">
                <p14:modId xmlns:p14="http://schemas.microsoft.com/office/powerpoint/2010/main" val="860507603"/>
              </p:ext>
            </p:extLst>
          </p:nvPr>
        </p:nvGraphicFramePr>
        <p:xfrm>
          <a:off x="755576" y="836712"/>
          <a:ext cx="7992888" cy="2494280"/>
        </p:xfrm>
        <a:graphic>
          <a:graphicData uri="http://schemas.openxmlformats.org/drawingml/2006/table">
            <a:tbl>
              <a:tblPr firstRow="1" bandRow="1">
                <a:tableStyleId>{69CF1AB2-1976-4502-BF36-3FF5EA218861}</a:tableStyleId>
              </a:tblPr>
              <a:tblGrid>
                <a:gridCol w="2664296"/>
                <a:gridCol w="2664296"/>
                <a:gridCol w="2664296"/>
              </a:tblGrid>
              <a:tr h="370840">
                <a:tc gridSpan="3">
                  <a:txBody>
                    <a:bodyPr/>
                    <a:lstStyle/>
                    <a:p>
                      <a:pPr algn="ctr"/>
                      <a:r>
                        <a:rPr lang="tr-TR" dirty="0" smtClean="0"/>
                        <a:t>Hastaların</a:t>
                      </a:r>
                      <a:r>
                        <a:rPr lang="tr-TR" baseline="0" dirty="0" smtClean="0"/>
                        <a:t> taburculuk sürelerinin uzaması</a:t>
                      </a:r>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r>
                        <a:rPr lang="tr-TR" sz="1800" dirty="0" smtClean="0"/>
                        <a:t>Hata Türü</a:t>
                      </a:r>
                      <a:endParaRPr lang="tr-TR" sz="1800" b="1" dirty="0"/>
                    </a:p>
                  </a:txBody>
                  <a:tcPr/>
                </a:tc>
                <a:tc>
                  <a:txBody>
                    <a:bodyPr/>
                    <a:lstStyle/>
                    <a:p>
                      <a:r>
                        <a:rPr lang="tr-TR" sz="1800" dirty="0" smtClean="0"/>
                        <a:t>Frekans</a:t>
                      </a:r>
                      <a:endParaRPr lang="tr-TR" sz="1800" b="1" dirty="0"/>
                    </a:p>
                  </a:txBody>
                  <a:tcPr/>
                </a:tc>
                <a:tc>
                  <a:txBody>
                    <a:bodyPr/>
                    <a:lstStyle/>
                    <a:p>
                      <a:r>
                        <a:rPr lang="tr-TR" sz="1800" dirty="0" smtClean="0"/>
                        <a:t>Kümülatif</a:t>
                      </a:r>
                      <a:r>
                        <a:rPr lang="tr-TR" sz="1800" baseline="0" dirty="0" smtClean="0"/>
                        <a:t> Toplam %</a:t>
                      </a:r>
                      <a:endParaRPr lang="tr-TR" sz="1800" b="1" dirty="0"/>
                    </a:p>
                  </a:txBody>
                  <a:tcPr/>
                </a:tc>
              </a:tr>
              <a:tr h="370840">
                <a:tc>
                  <a:txBody>
                    <a:bodyPr/>
                    <a:lstStyle/>
                    <a:p>
                      <a:r>
                        <a:rPr lang="tr-TR" sz="1800" dirty="0" smtClean="0"/>
                        <a:t>Eksik</a:t>
                      </a:r>
                      <a:r>
                        <a:rPr lang="tr-TR" sz="1800" baseline="0" dirty="0" smtClean="0"/>
                        <a:t> Epikriz</a:t>
                      </a:r>
                      <a:endParaRPr lang="tr-TR" sz="1800" dirty="0"/>
                    </a:p>
                  </a:txBody>
                  <a:tcPr/>
                </a:tc>
                <a:tc>
                  <a:txBody>
                    <a:bodyPr/>
                    <a:lstStyle/>
                    <a:p>
                      <a:r>
                        <a:rPr lang="tr-TR" sz="1800" dirty="0" smtClean="0"/>
                        <a:t>12</a:t>
                      </a:r>
                      <a:endParaRPr lang="tr-TR" sz="1800" dirty="0"/>
                    </a:p>
                  </a:txBody>
                  <a:tcPr/>
                </a:tc>
                <a:tc>
                  <a:txBody>
                    <a:bodyPr/>
                    <a:lstStyle/>
                    <a:p>
                      <a:r>
                        <a:rPr lang="tr-TR" sz="1800" dirty="0" smtClean="0"/>
                        <a:t>%43</a:t>
                      </a:r>
                      <a:endParaRPr lang="tr-TR" sz="1800" dirty="0"/>
                    </a:p>
                  </a:txBody>
                  <a:tcPr/>
                </a:tc>
              </a:tr>
              <a:tr h="370840">
                <a:tc>
                  <a:txBody>
                    <a:bodyPr/>
                    <a:lstStyle/>
                    <a:p>
                      <a:r>
                        <a:rPr lang="tr-TR" sz="1800" dirty="0" smtClean="0"/>
                        <a:t>Otomasyonun</a:t>
                      </a:r>
                      <a:r>
                        <a:rPr lang="tr-TR" sz="1800" baseline="0" dirty="0" smtClean="0"/>
                        <a:t> Donması</a:t>
                      </a:r>
                      <a:endParaRPr lang="tr-TR" sz="1800" dirty="0"/>
                    </a:p>
                  </a:txBody>
                  <a:tcPr/>
                </a:tc>
                <a:tc>
                  <a:txBody>
                    <a:bodyPr/>
                    <a:lstStyle/>
                    <a:p>
                      <a:r>
                        <a:rPr lang="tr-TR" sz="1800" dirty="0" smtClean="0"/>
                        <a:t>8</a:t>
                      </a:r>
                      <a:endParaRPr lang="tr-TR" sz="1800" dirty="0"/>
                    </a:p>
                  </a:txBody>
                  <a:tcPr/>
                </a:tc>
                <a:tc>
                  <a:txBody>
                    <a:bodyPr/>
                    <a:lstStyle/>
                    <a:p>
                      <a:r>
                        <a:rPr lang="tr-TR" sz="1800" dirty="0" smtClean="0"/>
                        <a:t>%71</a:t>
                      </a:r>
                      <a:endParaRPr lang="tr-TR" sz="1800" dirty="0"/>
                    </a:p>
                  </a:txBody>
                  <a:tcPr/>
                </a:tc>
              </a:tr>
              <a:tr h="370840">
                <a:tc>
                  <a:txBody>
                    <a:bodyPr/>
                    <a:lstStyle/>
                    <a:p>
                      <a:r>
                        <a:rPr lang="tr-TR" sz="1800" dirty="0" smtClean="0"/>
                        <a:t>Dokümanların</a:t>
                      </a:r>
                      <a:r>
                        <a:rPr lang="tr-TR" sz="1800" baseline="0" dirty="0" smtClean="0"/>
                        <a:t> Kaybedilmesi</a:t>
                      </a:r>
                      <a:endParaRPr lang="tr-TR" sz="1800" dirty="0"/>
                    </a:p>
                  </a:txBody>
                  <a:tcPr/>
                </a:tc>
                <a:tc>
                  <a:txBody>
                    <a:bodyPr/>
                    <a:lstStyle/>
                    <a:p>
                      <a:r>
                        <a:rPr lang="tr-TR" sz="1800" dirty="0" smtClean="0"/>
                        <a:t>6</a:t>
                      </a:r>
                      <a:endParaRPr lang="tr-TR" sz="1800" dirty="0"/>
                    </a:p>
                  </a:txBody>
                  <a:tcPr/>
                </a:tc>
                <a:tc>
                  <a:txBody>
                    <a:bodyPr/>
                    <a:lstStyle/>
                    <a:p>
                      <a:r>
                        <a:rPr lang="tr-TR" sz="1800" dirty="0" smtClean="0"/>
                        <a:t>%93</a:t>
                      </a:r>
                      <a:endParaRPr lang="tr-TR" sz="1800" dirty="0"/>
                    </a:p>
                  </a:txBody>
                  <a:tcPr/>
                </a:tc>
              </a:tr>
              <a:tr h="370840">
                <a:tc>
                  <a:txBody>
                    <a:bodyPr/>
                    <a:lstStyle/>
                    <a:p>
                      <a:r>
                        <a:rPr lang="tr-TR" sz="1800" dirty="0" smtClean="0"/>
                        <a:t>Evrakların</a:t>
                      </a:r>
                      <a:r>
                        <a:rPr lang="tr-TR" sz="1800" baseline="0" dirty="0" smtClean="0"/>
                        <a:t> Geç Tespiti</a:t>
                      </a:r>
                      <a:endParaRPr lang="tr-TR" sz="1800" dirty="0"/>
                    </a:p>
                  </a:txBody>
                  <a:tcPr/>
                </a:tc>
                <a:tc>
                  <a:txBody>
                    <a:bodyPr/>
                    <a:lstStyle/>
                    <a:p>
                      <a:r>
                        <a:rPr lang="tr-TR" sz="1800" dirty="0" smtClean="0"/>
                        <a:t>2</a:t>
                      </a:r>
                      <a:endParaRPr lang="tr-TR" sz="1800" dirty="0"/>
                    </a:p>
                  </a:txBody>
                  <a:tcPr/>
                </a:tc>
                <a:tc>
                  <a:txBody>
                    <a:bodyPr/>
                    <a:lstStyle/>
                    <a:p>
                      <a:r>
                        <a:rPr lang="tr-TR" sz="1800" dirty="0" smtClean="0"/>
                        <a:t>%100</a:t>
                      </a:r>
                      <a:endParaRPr lang="tr-TR" sz="1800" dirty="0"/>
                    </a:p>
                  </a:txBody>
                  <a:tcPr/>
                </a:tc>
              </a:tr>
            </a:tbl>
          </a:graphicData>
        </a:graphic>
      </p:graphicFrame>
    </p:spTree>
    <p:extLst>
      <p:ext uri="{BB962C8B-B14F-4D97-AF65-F5344CB8AC3E}">
        <p14:creationId xmlns:p14="http://schemas.microsoft.com/office/powerpoint/2010/main" val="2872962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521" y="-315416"/>
            <a:ext cx="8229600" cy="1143000"/>
          </a:xfrm>
        </p:spPr>
        <p:txBody>
          <a:bodyPr/>
          <a:lstStyle/>
          <a:p>
            <a:r>
              <a:rPr lang="tr-TR" dirty="0" smtClean="0"/>
              <a:t>Kontrol Kartları</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6145212"/>
              </p:ext>
            </p:extLst>
          </p:nvPr>
        </p:nvGraphicFramePr>
        <p:xfrm>
          <a:off x="465521" y="1052736"/>
          <a:ext cx="8229600" cy="2194560"/>
        </p:xfrm>
        <a:graphic>
          <a:graphicData uri="http://schemas.openxmlformats.org/drawingml/2006/table">
            <a:tbl>
              <a:tblPr firstRow="1" bandRow="1">
                <a:tableStyleId>{1FECB4D8-DB02-4DC6-A0A2-4F2EBAE1DC90}</a:tableStyleId>
              </a:tblPr>
              <a:tblGrid>
                <a:gridCol w="2743200"/>
                <a:gridCol w="2743200"/>
                <a:gridCol w="2743200"/>
              </a:tblGrid>
              <a:tr h="316801">
                <a:tc>
                  <a:txBody>
                    <a:bodyPr/>
                    <a:lstStyle/>
                    <a:p>
                      <a:r>
                        <a:rPr lang="tr-TR" dirty="0" smtClean="0"/>
                        <a:t>Günler</a:t>
                      </a:r>
                      <a:endParaRPr lang="tr-TR" dirty="0"/>
                    </a:p>
                  </a:txBody>
                  <a:tcPr/>
                </a:tc>
                <a:tc>
                  <a:txBody>
                    <a:bodyPr/>
                    <a:lstStyle/>
                    <a:p>
                      <a:r>
                        <a:rPr lang="tr-TR" dirty="0" smtClean="0"/>
                        <a:t>Devamsızlık</a:t>
                      </a:r>
                      <a:endParaRPr lang="tr-TR" dirty="0"/>
                    </a:p>
                  </a:txBody>
                  <a:tcPr/>
                </a:tc>
                <a:tc>
                  <a:txBody>
                    <a:bodyPr/>
                    <a:lstStyle/>
                    <a:p>
                      <a:r>
                        <a:rPr lang="tr-TR" dirty="0" smtClean="0"/>
                        <a:t>Toplam</a:t>
                      </a:r>
                      <a:endParaRPr lang="tr-TR" dirty="0"/>
                    </a:p>
                  </a:txBody>
                  <a:tcPr/>
                </a:tc>
              </a:tr>
              <a:tr h="316801">
                <a:tc>
                  <a:txBody>
                    <a:bodyPr/>
                    <a:lstStyle/>
                    <a:p>
                      <a:r>
                        <a:rPr lang="tr-TR" dirty="0" smtClean="0"/>
                        <a:t>Pazartesi</a:t>
                      </a:r>
                      <a:endParaRPr lang="tr-TR" dirty="0"/>
                    </a:p>
                  </a:txBody>
                  <a:tcPr/>
                </a:tc>
                <a:tc>
                  <a:txBody>
                    <a:bodyPr/>
                    <a:lstStyle/>
                    <a:p>
                      <a:pPr algn="l"/>
                      <a:r>
                        <a:rPr lang="tr-TR" dirty="0" smtClean="0"/>
                        <a:t>IIII</a:t>
                      </a:r>
                      <a:r>
                        <a:rPr lang="tr-TR" baseline="0" dirty="0" smtClean="0"/>
                        <a:t> </a:t>
                      </a:r>
                      <a:r>
                        <a:rPr lang="tr-TR" baseline="0" dirty="0" err="1" smtClean="0"/>
                        <a:t>IIII</a:t>
                      </a:r>
                      <a:r>
                        <a:rPr lang="tr-TR" baseline="0" dirty="0" smtClean="0"/>
                        <a:t> </a:t>
                      </a:r>
                      <a:r>
                        <a:rPr lang="tr-TR" baseline="0" dirty="0" err="1" smtClean="0"/>
                        <a:t>IIII</a:t>
                      </a:r>
                      <a:r>
                        <a:rPr lang="tr-TR" baseline="0" dirty="0" smtClean="0"/>
                        <a:t> </a:t>
                      </a:r>
                      <a:r>
                        <a:rPr lang="tr-TR" baseline="0" dirty="0" err="1" smtClean="0"/>
                        <a:t>IIII</a:t>
                      </a:r>
                      <a:r>
                        <a:rPr lang="tr-TR" baseline="0" dirty="0" smtClean="0"/>
                        <a:t> </a:t>
                      </a:r>
                      <a:r>
                        <a:rPr lang="tr-TR" baseline="0" dirty="0" err="1" smtClean="0"/>
                        <a:t>IIII</a:t>
                      </a:r>
                      <a:r>
                        <a:rPr lang="tr-TR" baseline="0" dirty="0" smtClean="0"/>
                        <a:t> II</a:t>
                      </a:r>
                      <a:endParaRPr lang="tr-TR" dirty="0"/>
                    </a:p>
                  </a:txBody>
                  <a:tcPr/>
                </a:tc>
                <a:tc>
                  <a:txBody>
                    <a:bodyPr/>
                    <a:lstStyle/>
                    <a:p>
                      <a:r>
                        <a:rPr lang="tr-TR" dirty="0" smtClean="0"/>
                        <a:t>22</a:t>
                      </a:r>
                      <a:endParaRPr lang="tr-TR" dirty="0"/>
                    </a:p>
                  </a:txBody>
                  <a:tcPr/>
                </a:tc>
              </a:tr>
              <a:tr h="316801">
                <a:tc>
                  <a:txBody>
                    <a:bodyPr/>
                    <a:lstStyle/>
                    <a:p>
                      <a:r>
                        <a:rPr lang="tr-TR" dirty="0" smtClean="0"/>
                        <a:t>Salı</a:t>
                      </a:r>
                      <a:endParaRPr lang="tr-TR" dirty="0"/>
                    </a:p>
                  </a:txBody>
                  <a:tcPr/>
                </a:tc>
                <a:tc>
                  <a:txBody>
                    <a:bodyPr/>
                    <a:lstStyle/>
                    <a:p>
                      <a:pPr algn="l"/>
                      <a:r>
                        <a:rPr lang="tr-TR" dirty="0" smtClean="0"/>
                        <a:t>IIII II</a:t>
                      </a:r>
                      <a:endParaRPr lang="tr-TR" dirty="0"/>
                    </a:p>
                  </a:txBody>
                  <a:tcPr/>
                </a:tc>
                <a:tc>
                  <a:txBody>
                    <a:bodyPr/>
                    <a:lstStyle/>
                    <a:p>
                      <a:r>
                        <a:rPr lang="tr-TR" dirty="0" smtClean="0"/>
                        <a:t>6</a:t>
                      </a:r>
                      <a:endParaRPr lang="tr-TR" dirty="0"/>
                    </a:p>
                  </a:txBody>
                  <a:tcPr/>
                </a:tc>
              </a:tr>
              <a:tr h="316801">
                <a:tc>
                  <a:txBody>
                    <a:bodyPr/>
                    <a:lstStyle/>
                    <a:p>
                      <a:r>
                        <a:rPr lang="tr-TR" dirty="0" smtClean="0"/>
                        <a:t>Çarşamba</a:t>
                      </a:r>
                      <a:endParaRPr lang="tr-TR" dirty="0"/>
                    </a:p>
                  </a:txBody>
                  <a:tcPr/>
                </a:tc>
                <a:tc>
                  <a:txBody>
                    <a:bodyPr/>
                    <a:lstStyle/>
                    <a:p>
                      <a:pPr algn="l"/>
                      <a:r>
                        <a:rPr lang="tr-TR" dirty="0" smtClean="0"/>
                        <a:t>III</a:t>
                      </a:r>
                      <a:endParaRPr lang="tr-TR" dirty="0"/>
                    </a:p>
                  </a:txBody>
                  <a:tcPr/>
                </a:tc>
                <a:tc>
                  <a:txBody>
                    <a:bodyPr/>
                    <a:lstStyle/>
                    <a:p>
                      <a:r>
                        <a:rPr lang="tr-TR" dirty="0" smtClean="0"/>
                        <a:t>3</a:t>
                      </a:r>
                      <a:endParaRPr lang="tr-TR" dirty="0"/>
                    </a:p>
                  </a:txBody>
                  <a:tcPr/>
                </a:tc>
              </a:tr>
              <a:tr h="316801">
                <a:tc>
                  <a:txBody>
                    <a:bodyPr/>
                    <a:lstStyle/>
                    <a:p>
                      <a:r>
                        <a:rPr lang="tr-TR" dirty="0" smtClean="0"/>
                        <a:t>Perşembe</a:t>
                      </a:r>
                      <a:endParaRPr lang="tr-TR" dirty="0"/>
                    </a:p>
                  </a:txBody>
                  <a:tcPr/>
                </a:tc>
                <a:tc>
                  <a:txBody>
                    <a:bodyPr/>
                    <a:lstStyle/>
                    <a:p>
                      <a:pPr algn="l"/>
                      <a:r>
                        <a:rPr lang="tr-TR" dirty="0" smtClean="0"/>
                        <a:t>IIII</a:t>
                      </a:r>
                      <a:endParaRPr lang="tr-TR" dirty="0"/>
                    </a:p>
                  </a:txBody>
                  <a:tcPr/>
                </a:tc>
                <a:tc>
                  <a:txBody>
                    <a:bodyPr/>
                    <a:lstStyle/>
                    <a:p>
                      <a:r>
                        <a:rPr lang="tr-TR" dirty="0" smtClean="0"/>
                        <a:t>4</a:t>
                      </a:r>
                      <a:endParaRPr lang="tr-TR" dirty="0"/>
                    </a:p>
                  </a:txBody>
                  <a:tcPr/>
                </a:tc>
              </a:tr>
              <a:tr h="316801">
                <a:tc>
                  <a:txBody>
                    <a:bodyPr/>
                    <a:lstStyle/>
                    <a:p>
                      <a:r>
                        <a:rPr lang="tr-TR" dirty="0" smtClean="0"/>
                        <a:t>Cuma</a:t>
                      </a:r>
                      <a:endParaRPr lang="tr-TR" dirty="0"/>
                    </a:p>
                  </a:txBody>
                  <a:tcPr/>
                </a:tc>
                <a:tc>
                  <a:txBody>
                    <a:bodyPr/>
                    <a:lstStyle/>
                    <a:p>
                      <a:pPr algn="l"/>
                      <a:r>
                        <a:rPr lang="tr-TR" dirty="0" smtClean="0"/>
                        <a:t>IIII </a:t>
                      </a:r>
                      <a:r>
                        <a:rPr lang="tr-TR" dirty="0" err="1" smtClean="0"/>
                        <a:t>IIII</a:t>
                      </a:r>
                      <a:r>
                        <a:rPr lang="tr-TR" dirty="0" smtClean="0"/>
                        <a:t> </a:t>
                      </a:r>
                      <a:r>
                        <a:rPr lang="tr-TR" dirty="0" err="1" smtClean="0"/>
                        <a:t>IIII</a:t>
                      </a:r>
                      <a:r>
                        <a:rPr lang="tr-TR" dirty="0" smtClean="0"/>
                        <a:t> </a:t>
                      </a:r>
                      <a:r>
                        <a:rPr lang="tr-TR" dirty="0" err="1" smtClean="0"/>
                        <a:t>IIII</a:t>
                      </a:r>
                      <a:r>
                        <a:rPr lang="tr-TR" dirty="0" smtClean="0"/>
                        <a:t> II</a:t>
                      </a:r>
                      <a:endParaRPr lang="tr-TR" dirty="0"/>
                    </a:p>
                  </a:txBody>
                  <a:tcPr/>
                </a:tc>
                <a:tc>
                  <a:txBody>
                    <a:bodyPr/>
                    <a:lstStyle/>
                    <a:p>
                      <a:r>
                        <a:rPr lang="tr-TR" dirty="0" smtClean="0"/>
                        <a:t>18</a:t>
                      </a:r>
                      <a:endParaRPr lang="tr-TR" dirty="0"/>
                    </a:p>
                  </a:txBody>
                  <a:tcPr/>
                </a:tc>
              </a:tr>
            </a:tbl>
          </a:graphicData>
        </a:graphic>
      </p:graphicFrame>
      <p:sp>
        <p:nvSpPr>
          <p:cNvPr id="5" name="Metin kutusu 4"/>
          <p:cNvSpPr txBox="1"/>
          <p:nvPr/>
        </p:nvSpPr>
        <p:spPr>
          <a:xfrm>
            <a:off x="465521" y="3356992"/>
            <a:ext cx="8280920" cy="2308324"/>
          </a:xfrm>
          <a:prstGeom prst="rect">
            <a:avLst/>
          </a:prstGeom>
          <a:noFill/>
        </p:spPr>
        <p:txBody>
          <a:bodyPr wrap="square" rtlCol="0">
            <a:spAutoFit/>
          </a:bodyPr>
          <a:lstStyle/>
          <a:p>
            <a:pPr marL="285750" indent="-285750" algn="just">
              <a:buFont typeface="Wingdings" pitchFamily="2" charset="2"/>
              <a:buChar char="q"/>
            </a:pPr>
            <a:r>
              <a:rPr lang="tr-TR" sz="1600" dirty="0" smtClean="0"/>
              <a:t>Bir hastanede çalışanlarının izin almaksızın yaptıkları devamsızlığın azaltılmasına yönelik kontrol tablosu oluşturulmuştur.</a:t>
            </a:r>
          </a:p>
          <a:p>
            <a:pPr marL="285750" indent="-285750" algn="just">
              <a:buFont typeface="Wingdings" pitchFamily="2" charset="2"/>
              <a:buChar char="q"/>
            </a:pPr>
            <a:endParaRPr lang="tr-TR" sz="1600" dirty="0" smtClean="0"/>
          </a:p>
          <a:p>
            <a:pPr marL="285750" indent="-285750" algn="just">
              <a:buFont typeface="Wingdings" pitchFamily="2" charset="2"/>
              <a:buChar char="q"/>
            </a:pPr>
            <a:r>
              <a:rPr lang="tr-TR" sz="1600" dirty="0" smtClean="0"/>
              <a:t>Devamsızlığın alt ve üst kontrol limitleri içerisinde olup olmadığını belirlemek önemlidir.</a:t>
            </a:r>
          </a:p>
          <a:p>
            <a:pPr marL="285750" indent="-285750" algn="just">
              <a:buFont typeface="Wingdings" pitchFamily="2" charset="2"/>
              <a:buChar char="q"/>
            </a:pPr>
            <a:endParaRPr lang="tr-TR" sz="1600" dirty="0" smtClean="0"/>
          </a:p>
          <a:p>
            <a:pPr marL="285750" indent="-285750" algn="just">
              <a:buFont typeface="Wingdings" pitchFamily="2" charset="2"/>
              <a:buChar char="q"/>
            </a:pPr>
            <a:r>
              <a:rPr lang="tr-TR" sz="1600" dirty="0" smtClean="0"/>
              <a:t>Eğer alt ve üst limitleri içerisinde olmayan hataların zaman boyutunda tespit edilip mercek altına alınmasını sağlamaktadır. </a:t>
            </a:r>
          </a:p>
          <a:p>
            <a:pPr marL="285750" indent="-285750">
              <a:buFont typeface="Wingdings" pitchFamily="2" charset="2"/>
              <a:buChar char="q"/>
            </a:pPr>
            <a:endParaRPr lang="tr-TR" sz="1600" dirty="0"/>
          </a:p>
          <a:p>
            <a:pPr marL="285750" indent="-285750">
              <a:buFont typeface="Wingdings" pitchFamily="2" charset="2"/>
              <a:buChar char="q"/>
            </a:pPr>
            <a:r>
              <a:rPr lang="tr-TR" sz="1600" dirty="0" smtClean="0"/>
              <a:t>SPSS aracılığı ile sürecin alt ve üst kontrol limitlerini belirlemek mümkündür.</a:t>
            </a:r>
            <a:endParaRPr lang="tr-TR" sz="1600" dirty="0"/>
          </a:p>
        </p:txBody>
      </p:sp>
    </p:spTree>
    <p:extLst>
      <p:ext uri="{BB962C8B-B14F-4D97-AF65-F5344CB8AC3E}">
        <p14:creationId xmlns:p14="http://schemas.microsoft.com/office/powerpoint/2010/main" val="82315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Kontrol Kartları</a:t>
            </a:r>
          </a:p>
        </p:txBody>
      </p:sp>
      <p:pic>
        <p:nvPicPr>
          <p:cNvPr id="8" name="İçerik Yer Tutucusu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1484785"/>
            <a:ext cx="8136904" cy="2448271"/>
          </a:xfr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933056"/>
            <a:ext cx="8208912" cy="2736304"/>
          </a:xfrm>
          <a:prstGeom prst="rect">
            <a:avLst/>
          </a:prstGeom>
        </p:spPr>
      </p:pic>
    </p:spTree>
    <p:extLst>
      <p:ext uri="{BB962C8B-B14F-4D97-AF65-F5344CB8AC3E}">
        <p14:creationId xmlns:p14="http://schemas.microsoft.com/office/powerpoint/2010/main" val="38710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143000"/>
          </a:xfrm>
        </p:spPr>
        <p:txBody>
          <a:bodyPr>
            <a:normAutofit/>
          </a:bodyPr>
          <a:lstStyle/>
          <a:p>
            <a:r>
              <a:rPr lang="tr-TR" dirty="0" smtClean="0"/>
              <a:t>Toplam Kalite Yönetiminin Yeni 7 Aracı</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252731235"/>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14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İlişki diyagramı</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1268761"/>
            <a:ext cx="8229600" cy="2736303"/>
          </a:xfrm>
        </p:spPr>
      </p:pic>
      <p:sp>
        <p:nvSpPr>
          <p:cNvPr id="6" name="Metin kutusu 5"/>
          <p:cNvSpPr txBox="1"/>
          <p:nvPr/>
        </p:nvSpPr>
        <p:spPr>
          <a:xfrm>
            <a:off x="231241" y="4077072"/>
            <a:ext cx="8208912" cy="3139321"/>
          </a:xfrm>
          <a:prstGeom prst="rect">
            <a:avLst/>
          </a:prstGeom>
          <a:noFill/>
        </p:spPr>
        <p:txBody>
          <a:bodyPr wrap="square" rtlCol="0">
            <a:spAutoFit/>
          </a:bodyPr>
          <a:lstStyle/>
          <a:p>
            <a:pPr marL="285750" indent="-285750" algn="just">
              <a:buFont typeface="Wingdings" pitchFamily="2" charset="2"/>
              <a:buChar char="Ø"/>
            </a:pPr>
            <a:r>
              <a:rPr lang="tr-TR" dirty="0"/>
              <a:t>Belli bir konu ile ilgili olarak belirlenen çok sayıda fikir, düşünce ve konuyu aralarındaki ilişkileriler  bazında grafiksel olarak gösterimini içerir</a:t>
            </a:r>
            <a:r>
              <a:rPr lang="tr-TR" dirty="0" smtClean="0"/>
              <a:t>.</a:t>
            </a:r>
          </a:p>
          <a:p>
            <a:pPr marL="285750" indent="-285750" algn="just">
              <a:buFont typeface="Wingdings" pitchFamily="2" charset="2"/>
              <a:buChar char="Ø"/>
            </a:pPr>
            <a:endParaRPr lang="tr-TR" dirty="0"/>
          </a:p>
          <a:p>
            <a:pPr marL="285750" indent="-285750" algn="just">
              <a:buFont typeface="Wingdings" pitchFamily="2" charset="2"/>
              <a:buChar char="Ø"/>
            </a:pPr>
            <a:r>
              <a:rPr lang="tr-TR" dirty="0"/>
              <a:t>Üretim sürecine ilişkin çok sebep-sonuç ilişkileri ortaya koyarak üretim hatalarını tespitinde güçlü bir analitik görüş sağlar</a:t>
            </a:r>
            <a:r>
              <a:rPr lang="tr-TR" dirty="0" smtClean="0"/>
              <a:t>.</a:t>
            </a:r>
          </a:p>
          <a:p>
            <a:pPr marL="285750" indent="-285750" algn="just">
              <a:buFont typeface="Wingdings" pitchFamily="2" charset="2"/>
              <a:buChar char="Ø"/>
            </a:pPr>
            <a:endParaRPr lang="tr-TR" dirty="0"/>
          </a:p>
          <a:p>
            <a:pPr marL="285750" indent="-285750" algn="just">
              <a:buFont typeface="Wingdings" pitchFamily="2" charset="2"/>
              <a:buChar char="Ø"/>
            </a:pPr>
            <a:r>
              <a:rPr lang="tr-TR" dirty="0" smtClean="0"/>
              <a:t>Sebep-Sonuç diyagramına benzer; ancak ilişki diyagramı üretim sürecinin işleyişine uygun şekilde oluşturulur.</a:t>
            </a:r>
            <a:endParaRPr lang="tr-TR" dirty="0"/>
          </a:p>
          <a:p>
            <a:endParaRPr lang="tr-TR" dirty="0"/>
          </a:p>
          <a:p>
            <a:endParaRPr lang="tr-TR" dirty="0" smtClean="0"/>
          </a:p>
          <a:p>
            <a:endParaRPr lang="tr-TR" dirty="0"/>
          </a:p>
        </p:txBody>
      </p:sp>
    </p:spTree>
    <p:extLst>
      <p:ext uri="{BB962C8B-B14F-4D97-AF65-F5344CB8AC3E}">
        <p14:creationId xmlns:p14="http://schemas.microsoft.com/office/powerpoint/2010/main" val="415611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9208" y="0"/>
            <a:ext cx="8229600" cy="1143000"/>
          </a:xfrm>
        </p:spPr>
        <p:txBody>
          <a:bodyPr/>
          <a:lstStyle/>
          <a:p>
            <a:r>
              <a:rPr lang="tr-TR" dirty="0" smtClean="0"/>
              <a:t>Yakınlık diyagramı</a:t>
            </a:r>
            <a:endParaRPr lang="tr-TR" dirty="0"/>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2208279728"/>
              </p:ext>
            </p:extLst>
          </p:nvPr>
        </p:nvGraphicFramePr>
        <p:xfrm>
          <a:off x="-2052736" y="1196752"/>
          <a:ext cx="13537504" cy="417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1907704" y="5733256"/>
            <a:ext cx="5472608" cy="923330"/>
          </a:xfrm>
          <a:prstGeom prst="rect">
            <a:avLst/>
          </a:prstGeom>
          <a:noFill/>
        </p:spPr>
        <p:txBody>
          <a:bodyPr wrap="square" rtlCol="0">
            <a:spAutoFit/>
          </a:bodyPr>
          <a:lstStyle/>
          <a:p>
            <a:pPr marL="285750" indent="-285750">
              <a:buFont typeface="Wingdings" pitchFamily="2" charset="2"/>
              <a:buChar char="ü"/>
            </a:pPr>
            <a:r>
              <a:rPr lang="tr-TR" dirty="0"/>
              <a:t>Sebep-sonuç diyagramı ile ilişki diyagramının birleşimi sonucu ortaya çıkar.</a:t>
            </a:r>
          </a:p>
          <a:p>
            <a:endParaRPr lang="tr-TR" dirty="0"/>
          </a:p>
        </p:txBody>
      </p:sp>
    </p:spTree>
    <p:extLst>
      <p:ext uri="{BB962C8B-B14F-4D97-AF65-F5344CB8AC3E}">
        <p14:creationId xmlns:p14="http://schemas.microsoft.com/office/powerpoint/2010/main" val="20460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Kalite Araçları</a:t>
            </a:r>
            <a:endParaRPr lang="tr-TR" dirty="0"/>
          </a:p>
        </p:txBody>
      </p:sp>
      <p:sp>
        <p:nvSpPr>
          <p:cNvPr id="3" name="İçerik Yer Tutucusu 2"/>
          <p:cNvSpPr>
            <a:spLocks noGrp="1"/>
          </p:cNvSpPr>
          <p:nvPr>
            <p:ph sz="quarter" idx="1"/>
          </p:nvPr>
        </p:nvSpPr>
        <p:spPr/>
        <p:txBody>
          <a:bodyPr/>
          <a:lstStyle/>
          <a:p>
            <a:pPr algn="just"/>
            <a:r>
              <a:rPr lang="tr-TR" dirty="0" smtClean="0"/>
              <a:t>Kalite araçları Toplam Kalite Yönetiminde mal ve hizmet üretimi sırasında ortaya çıkan hataların elemine edilmesi için gerekli olan enformasyonu sağlama, çözüme başlama noktasını belirleme ve çözümden sonra olası iyileştirmeleri görebilmek için kullanılan istatistiksel yöntemlerdir.</a:t>
            </a:r>
          </a:p>
          <a:p>
            <a:endParaRPr lang="tr-TR" dirty="0"/>
          </a:p>
        </p:txBody>
      </p:sp>
    </p:spTree>
    <p:extLst>
      <p:ext uri="{BB962C8B-B14F-4D97-AF65-F5344CB8AC3E}">
        <p14:creationId xmlns:p14="http://schemas.microsoft.com/office/powerpoint/2010/main" val="61417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060" y="-315416"/>
            <a:ext cx="8229600" cy="1143000"/>
          </a:xfrm>
        </p:spPr>
        <p:txBody>
          <a:bodyPr/>
          <a:lstStyle/>
          <a:p>
            <a:r>
              <a:rPr lang="tr-TR" dirty="0" smtClean="0"/>
              <a:t>Ağaç diyagramı</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980728"/>
            <a:ext cx="4845643" cy="452596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10" y="980728"/>
            <a:ext cx="4355976" cy="4536504"/>
          </a:xfrm>
          <a:prstGeom prst="rect">
            <a:avLst/>
          </a:prstGeom>
        </p:spPr>
      </p:pic>
      <p:sp>
        <p:nvSpPr>
          <p:cNvPr id="6" name="Metin kutusu 5"/>
          <p:cNvSpPr txBox="1"/>
          <p:nvPr/>
        </p:nvSpPr>
        <p:spPr>
          <a:xfrm>
            <a:off x="19860" y="5517232"/>
            <a:ext cx="9144000" cy="1200329"/>
          </a:xfrm>
          <a:prstGeom prst="rect">
            <a:avLst/>
          </a:prstGeom>
          <a:noFill/>
        </p:spPr>
        <p:txBody>
          <a:bodyPr wrap="square" rtlCol="0">
            <a:spAutoFit/>
          </a:bodyPr>
          <a:lstStyle/>
          <a:p>
            <a:pPr marL="285750" indent="-285750" algn="just">
              <a:buFont typeface="Wingdings" pitchFamily="2" charset="2"/>
              <a:buChar char="Ø"/>
            </a:pPr>
            <a:r>
              <a:rPr lang="tr-TR" dirty="0"/>
              <a:t>Bir sonuca ulaştıracak tüm yolları şematik olarak gösteren bir araçtır. Böylece iyi tanımlanmış ve uygulanabilir bir eylem planı hazırlamayı mümkün kılar</a:t>
            </a:r>
            <a:r>
              <a:rPr lang="tr-TR" dirty="0" smtClean="0"/>
              <a:t>. İzlenecek stratejilerin sistematik ve mantıksal  olarak gelişmesine imkan sağlar.</a:t>
            </a:r>
            <a:endParaRPr lang="tr-TR" dirty="0"/>
          </a:p>
          <a:p>
            <a:pPr marL="285750" indent="-285750" algn="just">
              <a:buFont typeface="Wingdings" pitchFamily="2" charset="2"/>
              <a:buChar char="Ø"/>
            </a:pPr>
            <a:r>
              <a:rPr lang="tr-TR" dirty="0"/>
              <a:t>Genel amaçların özel uygulama detayına indirgenmesi gerektiğinde </a:t>
            </a:r>
            <a:r>
              <a:rPr lang="tr-TR" dirty="0" smtClean="0"/>
              <a:t>elverişlidir.</a:t>
            </a:r>
            <a:endParaRPr lang="tr-TR" dirty="0"/>
          </a:p>
        </p:txBody>
      </p:sp>
    </p:spTree>
    <p:extLst>
      <p:ext uri="{BB962C8B-B14F-4D97-AF65-F5344CB8AC3E}">
        <p14:creationId xmlns:p14="http://schemas.microsoft.com/office/powerpoint/2010/main" val="291313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6215"/>
            <a:ext cx="7848872" cy="5595659"/>
          </a:xfrm>
        </p:spPr>
      </p:pic>
      <p:sp>
        <p:nvSpPr>
          <p:cNvPr id="6" name="Metin kutusu 5"/>
          <p:cNvSpPr txBox="1"/>
          <p:nvPr/>
        </p:nvSpPr>
        <p:spPr>
          <a:xfrm>
            <a:off x="683568" y="5517232"/>
            <a:ext cx="7632848" cy="1477328"/>
          </a:xfrm>
          <a:prstGeom prst="rect">
            <a:avLst/>
          </a:prstGeom>
          <a:noFill/>
        </p:spPr>
        <p:txBody>
          <a:bodyPr wrap="square" rtlCol="0">
            <a:spAutoFit/>
          </a:bodyPr>
          <a:lstStyle/>
          <a:p>
            <a:pPr marL="285750" indent="-285750" algn="just">
              <a:buFont typeface="Wingdings" pitchFamily="2" charset="2"/>
              <a:buChar char="ü"/>
            </a:pPr>
            <a:r>
              <a:rPr lang="tr-TR" dirty="0"/>
              <a:t>Matris ve matris veri analizi, iç içe geçmiş karmaşık faktörler bulunduran üretim süreçlerinin analizinde, büyük miktarda veri içeren uygunsuzlukların sebeplerinin analizinde, pazar analizi sonuçları ile gösterilen istenen kalite seviyelerinin algılanmasına kullanılır.</a:t>
            </a:r>
          </a:p>
          <a:p>
            <a:endParaRPr lang="tr-TR" dirty="0"/>
          </a:p>
        </p:txBody>
      </p:sp>
    </p:spTree>
    <p:extLst>
      <p:ext uri="{BB962C8B-B14F-4D97-AF65-F5344CB8AC3E}">
        <p14:creationId xmlns:p14="http://schemas.microsoft.com/office/powerpoint/2010/main" val="213637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
            </a:r>
            <a:r>
              <a:rPr lang="tr-TR" dirty="0" smtClean="0"/>
              <a:t>üreç karar program tablosu</a:t>
            </a:r>
            <a:endParaRPr lang="tr-TR" dirty="0"/>
          </a:p>
        </p:txBody>
      </p:sp>
      <p:sp>
        <p:nvSpPr>
          <p:cNvPr id="3" name="İçerik Yer Tutucusu 2"/>
          <p:cNvSpPr>
            <a:spLocks noGrp="1"/>
          </p:cNvSpPr>
          <p:nvPr>
            <p:ph sz="quarter" idx="1"/>
          </p:nvPr>
        </p:nvSpPr>
        <p:spPr/>
        <p:txBody>
          <a:bodyPr>
            <a:normAutofit/>
          </a:bodyPr>
          <a:lstStyle/>
          <a:p>
            <a:pPr algn="just"/>
            <a:r>
              <a:rPr lang="tr-TR" dirty="0" smtClean="0"/>
              <a:t>Yöneylem araştırmalarında kullanılan süreç karar programının uygulanmasıdır.</a:t>
            </a:r>
          </a:p>
          <a:p>
            <a:pPr algn="just"/>
            <a:r>
              <a:rPr lang="tr-TR" dirty="0" smtClean="0"/>
              <a:t>İstenilen çıktıya ulaşmayı etkileyen faktörlerin ortaya çıkardığı </a:t>
            </a:r>
            <a:r>
              <a:rPr lang="tr-TR" dirty="0" smtClean="0">
                <a:solidFill>
                  <a:srgbClr val="FF0000"/>
                </a:solidFill>
              </a:rPr>
              <a:t>tahmin edilen </a:t>
            </a:r>
            <a:r>
              <a:rPr lang="tr-TR" dirty="0" smtClean="0"/>
              <a:t>farklı çözüm alternatiflerinin tercih edilmesinde kullanılışlı bir kalite aracıdır.</a:t>
            </a:r>
          </a:p>
          <a:p>
            <a:pPr algn="just"/>
            <a:r>
              <a:rPr lang="tr-TR" dirty="0" smtClean="0"/>
              <a:t>Tahmin etme işlemi belirli </a:t>
            </a:r>
            <a:r>
              <a:rPr lang="tr-TR" dirty="0" err="1" smtClean="0"/>
              <a:t>notasyonlar</a:t>
            </a:r>
            <a:r>
              <a:rPr lang="tr-TR" dirty="0" smtClean="0"/>
              <a:t> doğrultusunda matematiksel hesaplamaları gerekli kılar.</a:t>
            </a:r>
            <a:endParaRPr lang="tr-TR" dirty="0"/>
          </a:p>
          <a:p>
            <a:pPr algn="just"/>
            <a:endParaRPr lang="tr-TR" dirty="0" smtClean="0"/>
          </a:p>
          <a:p>
            <a:pPr marL="0" indent="0">
              <a:buNone/>
            </a:pPr>
            <a:endParaRPr lang="tr-TR" dirty="0"/>
          </a:p>
        </p:txBody>
      </p:sp>
    </p:spTree>
    <p:extLst>
      <p:ext uri="{BB962C8B-B14F-4D97-AF65-F5344CB8AC3E}">
        <p14:creationId xmlns:p14="http://schemas.microsoft.com/office/powerpoint/2010/main" val="286857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
            </a:r>
            <a:r>
              <a:rPr lang="tr-TR" dirty="0" smtClean="0"/>
              <a:t>üreç karar program tablosu</a:t>
            </a:r>
            <a:endParaRPr lang="tr-TR" dirty="0"/>
          </a:p>
        </p:txBody>
      </p:sp>
      <p:sp>
        <p:nvSpPr>
          <p:cNvPr id="3" name="İçerik Yer Tutucusu 2"/>
          <p:cNvSpPr>
            <a:spLocks noGrp="1"/>
          </p:cNvSpPr>
          <p:nvPr>
            <p:ph sz="quarter" idx="1"/>
          </p:nvPr>
        </p:nvSpPr>
        <p:spPr/>
        <p:txBody>
          <a:bodyPr>
            <a:normAutofit/>
          </a:bodyPr>
          <a:lstStyle/>
          <a:p>
            <a:r>
              <a:rPr lang="tr-TR" sz="1400" dirty="0" smtClean="0"/>
              <a:t>Bir </a:t>
            </a:r>
            <a:r>
              <a:rPr lang="tr-TR" sz="1400" dirty="0"/>
              <a:t>Reklam Şirketi üç farklı medyada, televizyon, radyo ve dergi, reklam kampanyası planlamak istemektedir. Reklam programının amacı, mümkün olan en fazla sayıdaki potansiyel müşteriye </a:t>
            </a:r>
            <a:r>
              <a:rPr lang="tr-TR" sz="1400" dirty="0" smtClean="0"/>
              <a:t>ulaşmaktır ve reklam vermek isteyen bir şirket çeşitli şartlarda 800. 000 </a:t>
            </a:r>
            <a:r>
              <a:rPr lang="tr-TR" sz="1400" dirty="0" err="1" smtClean="0"/>
              <a:t>tl’den</a:t>
            </a:r>
            <a:r>
              <a:rPr lang="tr-TR" sz="1400" dirty="0" smtClean="0"/>
              <a:t> fazla harcama yapamamak istemektedir. Pazar </a:t>
            </a:r>
            <a:r>
              <a:rPr lang="tr-TR" sz="1400" dirty="0"/>
              <a:t>araştırmasının sonuçları  </a:t>
            </a:r>
            <a:r>
              <a:rPr lang="tr-TR" sz="1400" dirty="0" smtClean="0"/>
              <a:t>ise aşağıda </a:t>
            </a:r>
            <a:r>
              <a:rPr lang="tr-TR" sz="1400" dirty="0"/>
              <a:t>verilmiştir</a:t>
            </a:r>
            <a:r>
              <a:rPr lang="tr-TR" sz="1400" dirty="0" smtClean="0"/>
              <a:t>:</a:t>
            </a:r>
            <a:endParaRPr lang="tr-TR" sz="1400" dirty="0"/>
          </a:p>
        </p:txBody>
      </p:sp>
      <p:graphicFrame>
        <p:nvGraphicFramePr>
          <p:cNvPr id="4" name="Tablo 3"/>
          <p:cNvGraphicFramePr>
            <a:graphicFrameLocks noGrp="1"/>
          </p:cNvGraphicFramePr>
          <p:nvPr>
            <p:extLst>
              <p:ext uri="{D42A27DB-BD31-4B8C-83A1-F6EECF244321}">
                <p14:modId xmlns:p14="http://schemas.microsoft.com/office/powerpoint/2010/main" val="1589740506"/>
              </p:ext>
            </p:extLst>
          </p:nvPr>
        </p:nvGraphicFramePr>
        <p:xfrm>
          <a:off x="899592" y="2564904"/>
          <a:ext cx="7632851" cy="3208805"/>
        </p:xfrm>
        <a:graphic>
          <a:graphicData uri="http://schemas.openxmlformats.org/drawingml/2006/table">
            <a:tbl>
              <a:tblPr firstRow="1" bandRow="1">
                <a:tableStyleId>{5C22544A-7EE6-4342-B048-85BDC9FD1C3A}</a:tableStyleId>
              </a:tblPr>
              <a:tblGrid>
                <a:gridCol w="1352427"/>
                <a:gridCol w="1191856"/>
                <a:gridCol w="1272142"/>
                <a:gridCol w="1272142"/>
                <a:gridCol w="1272142"/>
                <a:gridCol w="1272142"/>
              </a:tblGrid>
              <a:tr h="269755">
                <a:tc>
                  <a:txBody>
                    <a:bodyPr/>
                    <a:lstStyle/>
                    <a:p>
                      <a:endParaRPr lang="tr-TR" dirty="0"/>
                    </a:p>
                  </a:txBody>
                  <a:tcPr/>
                </a:tc>
                <a:tc gridSpan="2">
                  <a:txBody>
                    <a:bodyPr/>
                    <a:lstStyle/>
                    <a:p>
                      <a:r>
                        <a:rPr lang="tr-TR" dirty="0" smtClean="0"/>
                        <a:t>Televizyon</a:t>
                      </a:r>
                      <a:endParaRPr lang="tr-TR" dirty="0"/>
                    </a:p>
                  </a:txBody>
                  <a:tcPr/>
                </a:tc>
                <a:tc hMerge="1">
                  <a:txBody>
                    <a:bodyPr/>
                    <a:lstStyle/>
                    <a:p>
                      <a:endParaRPr lang="tr-TR" dirty="0"/>
                    </a:p>
                  </a:txBody>
                  <a:tcPr/>
                </a:tc>
                <a:tc>
                  <a:txBody>
                    <a:bodyPr/>
                    <a:lstStyle/>
                    <a:p>
                      <a:r>
                        <a:rPr lang="tr-TR" dirty="0" smtClean="0"/>
                        <a:t>Radyo</a:t>
                      </a:r>
                      <a:endParaRPr lang="tr-TR" dirty="0"/>
                    </a:p>
                  </a:txBody>
                  <a:tcPr/>
                </a:tc>
                <a:tc>
                  <a:txBody>
                    <a:bodyPr/>
                    <a:lstStyle/>
                    <a:p>
                      <a:r>
                        <a:rPr lang="tr-TR" dirty="0" smtClean="0"/>
                        <a:t>Dergi</a:t>
                      </a:r>
                      <a:endParaRPr lang="tr-TR" dirty="0"/>
                    </a:p>
                  </a:txBody>
                  <a:tcPr/>
                </a:tc>
                <a:tc>
                  <a:txBody>
                    <a:bodyPr/>
                    <a:lstStyle/>
                    <a:p>
                      <a:r>
                        <a:rPr lang="tr-TR" dirty="0" smtClean="0"/>
                        <a:t>Çözüm</a:t>
                      </a:r>
                      <a:endParaRPr lang="tr-TR" dirty="0"/>
                    </a:p>
                  </a:txBody>
                  <a:tcPr/>
                </a:tc>
              </a:tr>
              <a:tr h="465605">
                <a:tc>
                  <a:txBody>
                    <a:bodyPr/>
                    <a:lstStyle/>
                    <a:p>
                      <a:endParaRPr lang="tr-TR" dirty="0"/>
                    </a:p>
                  </a:txBody>
                  <a:tcPr/>
                </a:tc>
                <a:tc>
                  <a:txBody>
                    <a:bodyPr/>
                    <a:lstStyle/>
                    <a:p>
                      <a:r>
                        <a:rPr lang="tr-TR" dirty="0" smtClean="0"/>
                        <a:t>Gündüz</a:t>
                      </a:r>
                      <a:endParaRPr lang="tr-TR" dirty="0"/>
                    </a:p>
                  </a:txBody>
                  <a:tcPr/>
                </a:tc>
                <a:tc>
                  <a:txBody>
                    <a:bodyPr/>
                    <a:lstStyle/>
                    <a:p>
                      <a:r>
                        <a:rPr lang="tr-TR" dirty="0" smtClean="0"/>
                        <a:t>Prime Time</a:t>
                      </a:r>
                      <a:endParaRPr lang="tr-TR" dirty="0"/>
                    </a:p>
                  </a:txBody>
                  <a:tcPr/>
                </a:tc>
                <a:tc>
                  <a:txBody>
                    <a:bodyPr/>
                    <a:lstStyle/>
                    <a:p>
                      <a:endParaRPr lang="tr-TR"/>
                    </a:p>
                  </a:txBody>
                  <a:tcPr/>
                </a:tc>
                <a:tc>
                  <a:txBody>
                    <a:bodyPr/>
                    <a:lstStyle/>
                    <a:p>
                      <a:endParaRPr lang="tr-TR" dirty="0"/>
                    </a:p>
                  </a:txBody>
                  <a:tcPr/>
                </a:tc>
                <a:tc>
                  <a:txBody>
                    <a:bodyPr/>
                    <a:lstStyle/>
                    <a:p>
                      <a:endParaRPr lang="tr-TR" dirty="0"/>
                    </a:p>
                  </a:txBody>
                  <a:tcPr/>
                </a:tc>
              </a:tr>
              <a:tr h="864695">
                <a:tc>
                  <a:txBody>
                    <a:bodyPr/>
                    <a:lstStyle/>
                    <a:p>
                      <a:r>
                        <a:rPr lang="tr-TR" dirty="0" smtClean="0"/>
                        <a:t>Bir</a:t>
                      </a:r>
                      <a:r>
                        <a:rPr lang="tr-TR" baseline="0" dirty="0" smtClean="0"/>
                        <a:t> reklamın birim maliyeti</a:t>
                      </a:r>
                      <a:endParaRPr lang="tr-TR" dirty="0"/>
                    </a:p>
                  </a:txBody>
                  <a:tcPr/>
                </a:tc>
                <a:tc>
                  <a:txBody>
                    <a:bodyPr/>
                    <a:lstStyle/>
                    <a:p>
                      <a:r>
                        <a:rPr lang="tr-TR" dirty="0" smtClean="0"/>
                        <a:t>30.000</a:t>
                      </a:r>
                      <a:endParaRPr lang="tr-TR" dirty="0"/>
                    </a:p>
                  </a:txBody>
                  <a:tcPr/>
                </a:tc>
                <a:tc>
                  <a:txBody>
                    <a:bodyPr/>
                    <a:lstStyle/>
                    <a:p>
                      <a:r>
                        <a:rPr lang="tr-TR" dirty="0" smtClean="0"/>
                        <a:t>80.000</a:t>
                      </a:r>
                      <a:endParaRPr lang="tr-TR" dirty="0"/>
                    </a:p>
                  </a:txBody>
                  <a:tcPr/>
                </a:tc>
                <a:tc>
                  <a:txBody>
                    <a:bodyPr/>
                    <a:lstStyle/>
                    <a:p>
                      <a:r>
                        <a:rPr lang="tr-TR" dirty="0" smtClean="0"/>
                        <a:t>25.000</a:t>
                      </a:r>
                      <a:endParaRPr lang="tr-TR" dirty="0"/>
                    </a:p>
                  </a:txBody>
                  <a:tcPr/>
                </a:tc>
                <a:tc>
                  <a:txBody>
                    <a:bodyPr/>
                    <a:lstStyle/>
                    <a:p>
                      <a:r>
                        <a:rPr lang="tr-TR" dirty="0" smtClean="0"/>
                        <a:t>10.000</a:t>
                      </a:r>
                      <a:endParaRPr lang="tr-TR" dirty="0"/>
                    </a:p>
                  </a:txBody>
                  <a:tcPr/>
                </a:tc>
                <a:tc>
                  <a:txBody>
                    <a:bodyPr/>
                    <a:lstStyle/>
                    <a:p>
                      <a:r>
                        <a:rPr lang="tr-TR" dirty="0" smtClean="0"/>
                        <a:t>A</a:t>
                      </a:r>
                      <a:endParaRPr lang="tr-TR" dirty="0"/>
                    </a:p>
                  </a:txBody>
                  <a:tcPr/>
                </a:tc>
              </a:tr>
              <a:tr h="1064240">
                <a:tc>
                  <a:txBody>
                    <a:bodyPr/>
                    <a:lstStyle/>
                    <a:p>
                      <a:r>
                        <a:rPr lang="tr-TR" dirty="0" smtClean="0"/>
                        <a:t>Her birimin</a:t>
                      </a:r>
                      <a:r>
                        <a:rPr lang="tr-TR" baseline="0" dirty="0" smtClean="0"/>
                        <a:t> ulaştığı </a:t>
                      </a:r>
                      <a:r>
                        <a:rPr lang="tr-TR" dirty="0" smtClean="0"/>
                        <a:t>potansiyel </a:t>
                      </a:r>
                      <a:r>
                        <a:rPr lang="tr-TR" baseline="0" dirty="0" smtClean="0"/>
                        <a:t>müşteri sayısı</a:t>
                      </a:r>
                      <a:endParaRPr lang="tr-TR" dirty="0"/>
                    </a:p>
                  </a:txBody>
                  <a:tcPr/>
                </a:tc>
                <a:tc>
                  <a:txBody>
                    <a:bodyPr/>
                    <a:lstStyle/>
                    <a:p>
                      <a:r>
                        <a:rPr lang="tr-TR" dirty="0" smtClean="0"/>
                        <a:t>350.000</a:t>
                      </a:r>
                      <a:endParaRPr lang="tr-TR" dirty="0"/>
                    </a:p>
                  </a:txBody>
                  <a:tcPr/>
                </a:tc>
                <a:tc>
                  <a:txBody>
                    <a:bodyPr/>
                    <a:lstStyle/>
                    <a:p>
                      <a:r>
                        <a:rPr lang="tr-TR" dirty="0" smtClean="0"/>
                        <a:t>650.000</a:t>
                      </a:r>
                      <a:endParaRPr lang="tr-TR" dirty="0"/>
                    </a:p>
                  </a:txBody>
                  <a:tcPr/>
                </a:tc>
                <a:tc>
                  <a:txBody>
                    <a:bodyPr/>
                    <a:lstStyle/>
                    <a:p>
                      <a:r>
                        <a:rPr lang="tr-TR" dirty="0" smtClean="0"/>
                        <a:t>400.000</a:t>
                      </a:r>
                      <a:endParaRPr lang="tr-TR" dirty="0"/>
                    </a:p>
                  </a:txBody>
                  <a:tcPr/>
                </a:tc>
                <a:tc>
                  <a:txBody>
                    <a:bodyPr/>
                    <a:lstStyle/>
                    <a:p>
                      <a:r>
                        <a:rPr lang="tr-TR" dirty="0" smtClean="0"/>
                        <a:t>200.000</a:t>
                      </a:r>
                      <a:endParaRPr lang="tr-TR" dirty="0"/>
                    </a:p>
                  </a:txBody>
                  <a:tcPr/>
                </a:tc>
                <a:tc>
                  <a:txBody>
                    <a:bodyPr/>
                    <a:lstStyle/>
                    <a:p>
                      <a:r>
                        <a:rPr lang="tr-TR" dirty="0" smtClean="0"/>
                        <a:t>B</a:t>
                      </a:r>
                      <a:endParaRPr lang="tr-TR" dirty="0"/>
                    </a:p>
                  </a:txBody>
                  <a:tcPr/>
                </a:tc>
              </a:tr>
            </a:tbl>
          </a:graphicData>
        </a:graphic>
      </p:graphicFrame>
      <p:sp>
        <p:nvSpPr>
          <p:cNvPr id="6" name="Metin kutusu 5"/>
          <p:cNvSpPr txBox="1"/>
          <p:nvPr/>
        </p:nvSpPr>
        <p:spPr>
          <a:xfrm>
            <a:off x="1043608" y="5805264"/>
            <a:ext cx="7344816" cy="646331"/>
          </a:xfrm>
          <a:prstGeom prst="rect">
            <a:avLst/>
          </a:prstGeom>
          <a:noFill/>
        </p:spPr>
        <p:txBody>
          <a:bodyPr wrap="square" rtlCol="0">
            <a:spAutoFit/>
          </a:bodyPr>
          <a:lstStyle/>
          <a:p>
            <a:pPr marL="285750" indent="-285750">
              <a:buFont typeface="Wingdings" pitchFamily="2" charset="2"/>
              <a:buChar char="q"/>
            </a:pPr>
            <a:r>
              <a:rPr lang="tr-TR" dirty="0" smtClean="0"/>
              <a:t>A ve B olmak üzere farklı medya kombinasyonlarından oluşan bu çözüm önerileri rasyonel karar vermede kullanılacaktır.</a:t>
            </a:r>
            <a:endParaRPr lang="tr-TR" dirty="0"/>
          </a:p>
        </p:txBody>
      </p:sp>
    </p:spTree>
    <p:extLst>
      <p:ext uri="{BB962C8B-B14F-4D97-AF65-F5344CB8AC3E}">
        <p14:creationId xmlns:p14="http://schemas.microsoft.com/office/powerpoint/2010/main" val="301325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 diyagramı</a:t>
            </a:r>
            <a:endParaRPr lang="tr-TR" dirty="0"/>
          </a:p>
        </p:txBody>
      </p:sp>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8" y="1052736"/>
            <a:ext cx="7702264" cy="3672408"/>
          </a:xfrm>
        </p:spPr>
      </p:pic>
      <p:sp>
        <p:nvSpPr>
          <p:cNvPr id="7" name="Metin kutusu 6"/>
          <p:cNvSpPr txBox="1"/>
          <p:nvPr/>
        </p:nvSpPr>
        <p:spPr>
          <a:xfrm>
            <a:off x="683568" y="4653136"/>
            <a:ext cx="7981412" cy="1754326"/>
          </a:xfrm>
          <a:prstGeom prst="rect">
            <a:avLst/>
          </a:prstGeom>
          <a:noFill/>
        </p:spPr>
        <p:txBody>
          <a:bodyPr wrap="square" rtlCol="0">
            <a:spAutoFit/>
          </a:bodyPr>
          <a:lstStyle/>
          <a:p>
            <a:pPr marL="285750" indent="-285750" algn="just">
              <a:buFont typeface="Wingdings" pitchFamily="2" charset="2"/>
              <a:buChar char="v"/>
            </a:pPr>
            <a:r>
              <a:rPr lang="tr-TR" dirty="0"/>
              <a:t>Ok diyagramları belli bir üretim süreci içerisinde birbiriyle koordineli gitmek zorunda olan faaliyetlerin planlaması ve düzenlenmesinde kullanılır.</a:t>
            </a:r>
          </a:p>
          <a:p>
            <a:pPr marL="285750" indent="-285750" algn="just">
              <a:buFont typeface="Wingdings" pitchFamily="2" charset="2"/>
              <a:buChar char="v"/>
            </a:pPr>
            <a:r>
              <a:rPr lang="tr-TR" dirty="0"/>
              <a:t>Bir planı uygulamaya almak için gerekli olan işler arasındaki ilişkiyi gösteren bir ok ağı ve bağlantı noktalarından oluşur.</a:t>
            </a:r>
          </a:p>
          <a:p>
            <a:pPr marL="285750" indent="-285750" algn="just">
              <a:buFont typeface="Wingdings" pitchFamily="2" charset="2"/>
              <a:buChar char="v"/>
            </a:pPr>
            <a:r>
              <a:rPr lang="tr-TR" dirty="0"/>
              <a:t>Özellikle zaman ve bütçe kısıtlarına bağlı kalarak program veya projelerin başarılı bitirilmesi açısından önem taşır.</a:t>
            </a:r>
          </a:p>
        </p:txBody>
      </p:sp>
    </p:spTree>
    <p:extLst>
      <p:ext uri="{BB962C8B-B14F-4D97-AF65-F5344CB8AC3E}">
        <p14:creationId xmlns:p14="http://schemas.microsoft.com/office/powerpoint/2010/main" val="392800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Kalite Araçları</a:t>
            </a:r>
            <a:endParaRPr lang="tr-TR" dirty="0"/>
          </a:p>
        </p:txBody>
      </p:sp>
      <p:sp>
        <p:nvSpPr>
          <p:cNvPr id="3" name="İçerik Yer Tutucusu 2"/>
          <p:cNvSpPr>
            <a:spLocks noGrp="1"/>
          </p:cNvSpPr>
          <p:nvPr>
            <p:ph sz="quarter" idx="1"/>
          </p:nvPr>
        </p:nvSpPr>
        <p:spPr/>
        <p:txBody>
          <a:bodyPr/>
          <a:lstStyle/>
          <a:p>
            <a:r>
              <a:rPr lang="tr-TR" dirty="0" smtClean="0"/>
              <a:t>Kalite araçları genellikle;</a:t>
            </a:r>
          </a:p>
          <a:p>
            <a:pPr lvl="1"/>
            <a:r>
              <a:rPr lang="tr-TR" dirty="0" smtClean="0"/>
              <a:t>Üretim sürecini tanımlamada</a:t>
            </a:r>
          </a:p>
          <a:p>
            <a:pPr lvl="1"/>
            <a:r>
              <a:rPr lang="tr-TR" dirty="0" smtClean="0"/>
              <a:t>Mevcut problemlerin tespitinde</a:t>
            </a:r>
          </a:p>
          <a:p>
            <a:pPr lvl="1"/>
            <a:r>
              <a:rPr lang="tr-TR" dirty="0" smtClean="0"/>
              <a:t>Çözüme kavuşturulması gereken problemlerin önceliklendirilmesinde</a:t>
            </a:r>
          </a:p>
          <a:p>
            <a:pPr lvl="1"/>
            <a:r>
              <a:rPr lang="tr-TR" dirty="0" smtClean="0"/>
              <a:t>Elde edilen iyileştirmelerin ne kadar olduğunun tespitinde kullanılır.</a:t>
            </a:r>
          </a:p>
          <a:p>
            <a:pPr lvl="1"/>
            <a:endParaRPr lang="tr-TR" dirty="0"/>
          </a:p>
        </p:txBody>
      </p:sp>
    </p:spTree>
    <p:extLst>
      <p:ext uri="{BB962C8B-B14F-4D97-AF65-F5344CB8AC3E}">
        <p14:creationId xmlns:p14="http://schemas.microsoft.com/office/powerpoint/2010/main" val="26935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Kalite Araçları</a:t>
            </a:r>
            <a:endParaRPr lang="tr-TR" dirty="0"/>
          </a:p>
        </p:txBody>
      </p:sp>
      <p:sp>
        <p:nvSpPr>
          <p:cNvPr id="3" name="İçerik Yer Tutucusu 2"/>
          <p:cNvSpPr>
            <a:spLocks noGrp="1"/>
          </p:cNvSpPr>
          <p:nvPr>
            <p:ph sz="quarter" idx="1"/>
          </p:nvPr>
        </p:nvSpPr>
        <p:spPr/>
        <p:txBody>
          <a:bodyPr/>
          <a:lstStyle/>
          <a:p>
            <a:pPr algn="just"/>
            <a:r>
              <a:rPr lang="tr-TR" dirty="0" smtClean="0"/>
              <a:t>Kalite araçlarını kullanabilmeniz için üretime ilişkin (mal veya hizmet) her türlü veriye ulaşabiliyor ve amaca uygun düzenlenebiliyor olmak gerekir. Aksi takdirde kalite araçlarından yararlanmak çok zordur.</a:t>
            </a:r>
            <a:endParaRPr lang="tr-TR" dirty="0"/>
          </a:p>
        </p:txBody>
      </p:sp>
    </p:spTree>
    <p:extLst>
      <p:ext uri="{BB962C8B-B14F-4D97-AF65-F5344CB8AC3E}">
        <p14:creationId xmlns:p14="http://schemas.microsoft.com/office/powerpoint/2010/main" val="100532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Kalite Araçları</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2577496189"/>
              </p:ext>
            </p:extLst>
          </p:nvPr>
        </p:nvGraphicFramePr>
        <p:xfrm>
          <a:off x="395536" y="1268760"/>
          <a:ext cx="8424936" cy="5218224"/>
        </p:xfrm>
        <a:graphic>
          <a:graphicData uri="http://schemas.openxmlformats.org/drawingml/2006/table">
            <a:tbl>
              <a:tblPr firstRow="1" bandRow="1">
                <a:tableStyleId>{EB344D84-9AFB-497E-A393-DC336BA19D2E}</a:tableStyleId>
              </a:tblPr>
              <a:tblGrid>
                <a:gridCol w="3696448"/>
                <a:gridCol w="4728488"/>
              </a:tblGrid>
              <a:tr h="367808">
                <a:tc>
                  <a:txBody>
                    <a:bodyPr/>
                    <a:lstStyle/>
                    <a:p>
                      <a:r>
                        <a:rPr lang="tr-TR" dirty="0" smtClean="0"/>
                        <a:t>Araç</a:t>
                      </a:r>
                      <a:r>
                        <a:rPr lang="tr-TR" baseline="0" dirty="0" smtClean="0"/>
                        <a:t> ve Teknikler</a:t>
                      </a:r>
                      <a:endParaRPr lang="tr-TR" dirty="0"/>
                    </a:p>
                  </a:txBody>
                  <a:tcPr/>
                </a:tc>
                <a:tc>
                  <a:txBody>
                    <a:bodyPr/>
                    <a:lstStyle/>
                    <a:p>
                      <a:r>
                        <a:rPr lang="tr-TR" dirty="0" smtClean="0"/>
                        <a:t>Uygulamalar</a:t>
                      </a:r>
                      <a:endParaRPr lang="tr-TR" dirty="0"/>
                    </a:p>
                  </a:txBody>
                  <a:tcPr/>
                </a:tc>
              </a:tr>
              <a:tr h="367808">
                <a:tc>
                  <a:txBody>
                    <a:bodyPr/>
                    <a:lstStyle/>
                    <a:p>
                      <a:r>
                        <a:rPr lang="tr-TR" dirty="0" smtClean="0"/>
                        <a:t>PUKÖ</a:t>
                      </a:r>
                      <a:r>
                        <a:rPr lang="tr-TR" baseline="0" dirty="0" smtClean="0"/>
                        <a:t> Döngüsü</a:t>
                      </a:r>
                      <a:endParaRPr lang="tr-TR" dirty="0"/>
                    </a:p>
                  </a:txBody>
                  <a:tcPr/>
                </a:tc>
                <a:tc>
                  <a:txBody>
                    <a:bodyPr/>
                    <a:lstStyle/>
                    <a:p>
                      <a:r>
                        <a:rPr lang="tr-TR" dirty="0" smtClean="0"/>
                        <a:t>Her aşamada sürekli</a:t>
                      </a:r>
                      <a:r>
                        <a:rPr lang="tr-TR" baseline="0" dirty="0" smtClean="0"/>
                        <a:t> bir iyileştirme sağlamak</a:t>
                      </a:r>
                      <a:endParaRPr lang="tr-TR" dirty="0"/>
                    </a:p>
                  </a:txBody>
                  <a:tcPr/>
                </a:tc>
              </a:tr>
              <a:tr h="634846">
                <a:tc>
                  <a:txBody>
                    <a:bodyPr/>
                    <a:lstStyle/>
                    <a:p>
                      <a:r>
                        <a:rPr lang="tr-TR" dirty="0" smtClean="0"/>
                        <a:t>Yakınlık</a:t>
                      </a:r>
                      <a:r>
                        <a:rPr lang="tr-TR" baseline="0" dirty="0" smtClean="0"/>
                        <a:t> Diyagramı</a:t>
                      </a:r>
                      <a:endParaRPr lang="tr-TR" dirty="0"/>
                    </a:p>
                  </a:txBody>
                  <a:tcPr/>
                </a:tc>
                <a:tc>
                  <a:txBody>
                    <a:bodyPr/>
                    <a:lstStyle/>
                    <a:p>
                      <a:r>
                        <a:rPr lang="tr-TR" dirty="0" smtClean="0"/>
                        <a:t>Pek çok fikir,</a:t>
                      </a:r>
                      <a:r>
                        <a:rPr lang="tr-TR" baseline="0" dirty="0" smtClean="0"/>
                        <a:t> konu ve faaliyet içinden temel olanları bulmak</a:t>
                      </a:r>
                      <a:endParaRPr lang="tr-TR" dirty="0"/>
                    </a:p>
                  </a:txBody>
                  <a:tcPr/>
                </a:tc>
              </a:tr>
              <a:tr h="634846">
                <a:tc>
                  <a:txBody>
                    <a:bodyPr/>
                    <a:lstStyle/>
                    <a:p>
                      <a:r>
                        <a:rPr lang="tr-TR" dirty="0" smtClean="0"/>
                        <a:t>İlişkilendirme</a:t>
                      </a:r>
                      <a:r>
                        <a:rPr lang="tr-TR" baseline="0" dirty="0" smtClean="0"/>
                        <a:t> Diyagramı</a:t>
                      </a:r>
                      <a:endParaRPr lang="tr-TR" dirty="0"/>
                    </a:p>
                  </a:txBody>
                  <a:tcPr/>
                </a:tc>
                <a:tc>
                  <a:txBody>
                    <a:bodyPr/>
                    <a:lstStyle/>
                    <a:p>
                      <a:r>
                        <a:rPr lang="tr-TR" dirty="0" smtClean="0"/>
                        <a:t>Belirli bir konu</a:t>
                      </a:r>
                      <a:r>
                        <a:rPr lang="tr-TR" baseline="0" dirty="0" smtClean="0"/>
                        <a:t> hakkında çok sayıda fikirleri veya görüşleri gruplara toplamak</a:t>
                      </a:r>
                      <a:endParaRPr lang="tr-TR" dirty="0"/>
                    </a:p>
                  </a:txBody>
                  <a:tcPr/>
                </a:tc>
              </a:tr>
              <a:tr h="634846">
                <a:tc>
                  <a:txBody>
                    <a:bodyPr/>
                    <a:lstStyle/>
                    <a:p>
                      <a:r>
                        <a:rPr lang="tr-TR" dirty="0" smtClean="0"/>
                        <a:t>Ağaç Diyagramı</a:t>
                      </a:r>
                      <a:endParaRPr lang="tr-TR" dirty="0"/>
                    </a:p>
                  </a:txBody>
                  <a:tcPr/>
                </a:tc>
                <a:tc>
                  <a:txBody>
                    <a:bodyPr/>
                    <a:lstStyle/>
                    <a:p>
                      <a:r>
                        <a:rPr lang="tr-TR" dirty="0" smtClean="0"/>
                        <a:t>Bir</a:t>
                      </a:r>
                      <a:r>
                        <a:rPr lang="tr-TR" baseline="0" dirty="0" smtClean="0"/>
                        <a:t> konu ve onun elemanları arasındaki ilişkiyi göstermek için kullanılır</a:t>
                      </a:r>
                      <a:endParaRPr lang="tr-TR" dirty="0"/>
                    </a:p>
                  </a:txBody>
                  <a:tcPr/>
                </a:tc>
              </a:tr>
              <a:tr h="634846">
                <a:tc>
                  <a:txBody>
                    <a:bodyPr/>
                    <a:lstStyle/>
                    <a:p>
                      <a:r>
                        <a:rPr lang="tr-TR" dirty="0" smtClean="0"/>
                        <a:t>Nominal</a:t>
                      </a:r>
                      <a:r>
                        <a:rPr lang="tr-TR" baseline="0" dirty="0" smtClean="0"/>
                        <a:t> Grup Tekniği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 kalite iyileştirme</a:t>
                      </a:r>
                      <a:r>
                        <a:rPr lang="tr-TR" baseline="0" dirty="0" smtClean="0"/>
                        <a:t> projesinde problem seçmek için kullanılır</a:t>
                      </a:r>
                      <a:endParaRPr lang="tr-TR" dirty="0" smtClean="0"/>
                    </a:p>
                  </a:txBody>
                  <a:tcPr/>
                </a:tc>
              </a:tr>
              <a:tr h="634846">
                <a:tc>
                  <a:txBody>
                    <a:bodyPr/>
                    <a:lstStyle/>
                    <a:p>
                      <a:r>
                        <a:rPr lang="tr-TR" dirty="0" smtClean="0"/>
                        <a:t>Ok Diyagramı</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Program</a:t>
                      </a:r>
                      <a:r>
                        <a:rPr lang="tr-TR" baseline="0" dirty="0" smtClean="0"/>
                        <a:t> değerlendirme ve gözden geçirme tekniğidir</a:t>
                      </a:r>
                      <a:endParaRPr lang="tr-TR" dirty="0" smtClean="0"/>
                    </a:p>
                  </a:txBody>
                  <a:tcPr/>
                </a:tc>
              </a:tr>
              <a:tr h="367808">
                <a:tc>
                  <a:txBody>
                    <a:bodyPr/>
                    <a:lstStyle/>
                    <a:p>
                      <a:r>
                        <a:rPr lang="tr-TR" dirty="0" smtClean="0"/>
                        <a:t>Matris Diyagramı</a:t>
                      </a:r>
                      <a:endParaRPr lang="tr-TR" dirty="0"/>
                    </a:p>
                  </a:txBody>
                  <a:tcPr/>
                </a:tc>
                <a:tc>
                  <a:txBody>
                    <a:bodyPr/>
                    <a:lstStyle/>
                    <a:p>
                      <a:r>
                        <a:rPr lang="tr-TR" dirty="0" smtClean="0"/>
                        <a:t>Problemin</a:t>
                      </a:r>
                      <a:r>
                        <a:rPr lang="tr-TR" baseline="0" dirty="0" smtClean="0"/>
                        <a:t> iki boyutu arasındaki ilişkiyi gösterir</a:t>
                      </a:r>
                      <a:endParaRPr lang="tr-TR" dirty="0"/>
                    </a:p>
                  </a:txBody>
                  <a:tcPr/>
                </a:tc>
              </a:tr>
              <a:tr h="906923">
                <a:tc>
                  <a:txBody>
                    <a:bodyPr/>
                    <a:lstStyle/>
                    <a:p>
                      <a:r>
                        <a:rPr lang="tr-TR" dirty="0" err="1" smtClean="0"/>
                        <a:t>Poke-Yoke</a:t>
                      </a:r>
                      <a:r>
                        <a:rPr lang="tr-TR" baseline="0" dirty="0" smtClean="0"/>
                        <a:t> (Hatadan Sakınma) Analizi</a:t>
                      </a:r>
                      <a:endParaRPr lang="tr-TR" dirty="0"/>
                    </a:p>
                  </a:txBody>
                  <a:tcPr/>
                </a:tc>
                <a:tc>
                  <a:txBody>
                    <a:bodyPr/>
                    <a:lstStyle/>
                    <a:p>
                      <a:r>
                        <a:rPr lang="tr-TR" dirty="0" smtClean="0"/>
                        <a:t>Hataların tekrarını</a:t>
                      </a:r>
                      <a:r>
                        <a:rPr lang="tr-TR" baseline="0" dirty="0" smtClean="0"/>
                        <a:t> ve özürlü ürünün oluşmasını önlemeyi amaçlayan ve süreci sürekli iyileştiren sistemleri kurmak</a:t>
                      </a:r>
                      <a:endParaRPr lang="tr-TR" dirty="0"/>
                    </a:p>
                  </a:txBody>
                  <a:tcPr/>
                </a:tc>
              </a:tr>
            </a:tbl>
          </a:graphicData>
        </a:graphic>
      </p:graphicFrame>
    </p:spTree>
    <p:extLst>
      <p:ext uri="{BB962C8B-B14F-4D97-AF65-F5344CB8AC3E}">
        <p14:creationId xmlns:p14="http://schemas.microsoft.com/office/powerpoint/2010/main" val="194636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Kalite Araçları</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2792718719"/>
              </p:ext>
            </p:extLst>
          </p:nvPr>
        </p:nvGraphicFramePr>
        <p:xfrm>
          <a:off x="395536" y="1340767"/>
          <a:ext cx="8424936" cy="3200400"/>
        </p:xfrm>
        <a:graphic>
          <a:graphicData uri="http://schemas.openxmlformats.org/drawingml/2006/table">
            <a:tbl>
              <a:tblPr firstRow="1" bandRow="1">
                <a:tableStyleId>{85BE263C-DBD7-4A20-BB59-AAB30ACAA65A}</a:tableStyleId>
              </a:tblPr>
              <a:tblGrid>
                <a:gridCol w="3696448"/>
                <a:gridCol w="4728488"/>
              </a:tblGrid>
              <a:tr h="295800">
                <a:tc>
                  <a:txBody>
                    <a:bodyPr/>
                    <a:lstStyle/>
                    <a:p>
                      <a:r>
                        <a:rPr lang="tr-TR" dirty="0" smtClean="0"/>
                        <a:t>Araç</a:t>
                      </a:r>
                      <a:r>
                        <a:rPr lang="tr-TR" baseline="0" dirty="0" smtClean="0"/>
                        <a:t> ve Teknikler</a:t>
                      </a:r>
                      <a:endParaRPr lang="tr-TR" dirty="0"/>
                    </a:p>
                  </a:txBody>
                  <a:tcPr/>
                </a:tc>
                <a:tc>
                  <a:txBody>
                    <a:bodyPr/>
                    <a:lstStyle/>
                    <a:p>
                      <a:r>
                        <a:rPr lang="tr-TR" dirty="0" smtClean="0"/>
                        <a:t>Uygulamalar</a:t>
                      </a:r>
                      <a:endParaRPr lang="tr-TR" dirty="0"/>
                    </a:p>
                  </a:txBody>
                  <a:tcPr/>
                </a:tc>
              </a:tr>
              <a:tr h="367808">
                <a:tc>
                  <a:txBody>
                    <a:bodyPr/>
                    <a:lstStyle/>
                    <a:p>
                      <a:r>
                        <a:rPr lang="tr-TR" dirty="0" smtClean="0"/>
                        <a:t>Kıyaslama</a:t>
                      </a:r>
                      <a:endParaRPr lang="tr-TR" dirty="0"/>
                    </a:p>
                  </a:txBody>
                  <a:tcPr/>
                </a:tc>
                <a:tc>
                  <a:txBody>
                    <a:bodyPr/>
                    <a:lstStyle/>
                    <a:p>
                      <a:r>
                        <a:rPr lang="tr-TR" dirty="0" smtClean="0"/>
                        <a:t>Kalite iyileştirme</a:t>
                      </a:r>
                      <a:r>
                        <a:rPr lang="tr-TR" baseline="0" dirty="0" smtClean="0"/>
                        <a:t> fırsatını tanımlamak amacıyla, bir süreci tanınmış lider kuruluşların süreçleri ile kıyaslamak</a:t>
                      </a:r>
                      <a:endParaRPr lang="tr-TR" dirty="0"/>
                    </a:p>
                  </a:txBody>
                  <a:tcPr/>
                </a:tc>
              </a:tr>
              <a:tr h="634846">
                <a:tc>
                  <a:txBody>
                    <a:bodyPr/>
                    <a:lstStyle/>
                    <a:p>
                      <a:r>
                        <a:rPr lang="tr-TR" dirty="0" smtClean="0"/>
                        <a:t>Akış Şeması</a:t>
                      </a:r>
                      <a:endParaRPr lang="tr-TR" dirty="0"/>
                    </a:p>
                  </a:txBody>
                  <a:tcPr/>
                </a:tc>
                <a:tc>
                  <a:txBody>
                    <a:bodyPr/>
                    <a:lstStyle/>
                    <a:p>
                      <a:r>
                        <a:rPr lang="tr-TR" dirty="0" smtClean="0"/>
                        <a:t>Mevcut</a:t>
                      </a:r>
                      <a:r>
                        <a:rPr lang="tr-TR" baseline="0" dirty="0" smtClean="0"/>
                        <a:t> süreçten yeni bir süreç tasarlamak amacıyla yapılır</a:t>
                      </a:r>
                      <a:endParaRPr lang="tr-TR" dirty="0"/>
                    </a:p>
                  </a:txBody>
                  <a:tcPr/>
                </a:tc>
              </a:tr>
              <a:tr h="634846">
                <a:tc>
                  <a:txBody>
                    <a:bodyPr/>
                    <a:lstStyle/>
                    <a:p>
                      <a:r>
                        <a:rPr lang="tr-TR" dirty="0" smtClean="0"/>
                        <a:t>FMEA</a:t>
                      </a:r>
                      <a:r>
                        <a:rPr lang="tr-TR" baseline="0" dirty="0" smtClean="0"/>
                        <a:t> (Hata </a:t>
                      </a:r>
                      <a:r>
                        <a:rPr lang="tr-TR" baseline="0" dirty="0" err="1" smtClean="0"/>
                        <a:t>Modu</a:t>
                      </a:r>
                      <a:r>
                        <a:rPr lang="tr-TR" baseline="0" dirty="0" smtClean="0"/>
                        <a:t> Etki Analizi)</a:t>
                      </a:r>
                      <a:endParaRPr lang="tr-TR" dirty="0"/>
                    </a:p>
                  </a:txBody>
                  <a:tcPr/>
                </a:tc>
                <a:tc>
                  <a:txBody>
                    <a:bodyPr/>
                    <a:lstStyle/>
                    <a:p>
                      <a:r>
                        <a:rPr lang="tr-TR" dirty="0" smtClean="0"/>
                        <a:t>Riskleri tahmin</a:t>
                      </a:r>
                      <a:r>
                        <a:rPr lang="tr-TR" baseline="0" dirty="0" smtClean="0"/>
                        <a:t> ederek hataları önlemeye yönelik güçlü bir analiz tekniğidir</a:t>
                      </a:r>
                      <a:endParaRPr lang="tr-TR" dirty="0"/>
                    </a:p>
                  </a:txBody>
                  <a:tcPr/>
                </a:tc>
              </a:tr>
              <a:tr h="634846">
                <a:tc>
                  <a:txBody>
                    <a:bodyPr/>
                    <a:lstStyle/>
                    <a:p>
                      <a:r>
                        <a:rPr lang="tr-TR" dirty="0" smtClean="0"/>
                        <a:t>Kalite</a:t>
                      </a:r>
                      <a:r>
                        <a:rPr lang="tr-TR" baseline="0" dirty="0" smtClean="0"/>
                        <a:t> Fonksiyon Yayılımı</a:t>
                      </a:r>
                      <a:endParaRPr lang="tr-TR" dirty="0"/>
                    </a:p>
                  </a:txBody>
                  <a:tcPr/>
                </a:tc>
                <a:tc>
                  <a:txBody>
                    <a:bodyPr/>
                    <a:lstStyle/>
                    <a:p>
                      <a:r>
                        <a:rPr lang="tr-TR" dirty="0" smtClean="0"/>
                        <a:t>Ürün</a:t>
                      </a:r>
                      <a:r>
                        <a:rPr lang="tr-TR" baseline="0" dirty="0" smtClean="0"/>
                        <a:t> ve hizmetlerin planlamasına ilişkin bir tasarım süreci veya metodolojisidir</a:t>
                      </a:r>
                      <a:endParaRPr lang="tr-TR" dirty="0"/>
                    </a:p>
                  </a:txBody>
                  <a:tcPr/>
                </a:tc>
              </a:tr>
            </a:tbl>
          </a:graphicData>
        </a:graphic>
      </p:graphicFrame>
    </p:spTree>
    <p:extLst>
      <p:ext uri="{BB962C8B-B14F-4D97-AF65-F5344CB8AC3E}">
        <p14:creationId xmlns:p14="http://schemas.microsoft.com/office/powerpoint/2010/main" val="150480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143000"/>
          </a:xfrm>
        </p:spPr>
        <p:txBody>
          <a:bodyPr>
            <a:normAutofit/>
          </a:bodyPr>
          <a:lstStyle/>
          <a:p>
            <a:r>
              <a:rPr lang="tr-TR" dirty="0" smtClean="0"/>
              <a:t>Toplam Kalite Yönetiminin Eski 7 Aracı</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3694504280"/>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64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Süreç akış diyagramı</a:t>
            </a:r>
            <a:endParaRPr lang="tr-TR" dirty="0"/>
          </a:p>
        </p:txBody>
      </p:sp>
      <p:pic>
        <p:nvPicPr>
          <p:cNvPr id="4" name="Picture 2" descr="https://image.slidesharecdn.com/sreynetimi2010eitimnotukalder-100315021112-phpapp01/95/sre-ynetm-ve-yletrlmes-semner-sunum-notlari-69-728.jpg?cb=126862125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280583" y="1219200"/>
            <a:ext cx="6582833" cy="493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0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43408"/>
            <a:ext cx="8229600" cy="1143000"/>
          </a:xfrm>
        </p:spPr>
        <p:txBody>
          <a:bodyPr/>
          <a:lstStyle/>
          <a:p>
            <a:r>
              <a:rPr lang="tr-TR" dirty="0" smtClean="0"/>
              <a:t>Süreç akış diyagramı</a:t>
            </a:r>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72486" y="1219200"/>
            <a:ext cx="7599028" cy="4937125"/>
          </a:xfrm>
        </p:spPr>
      </p:pic>
    </p:spTree>
    <p:extLst>
      <p:ext uri="{BB962C8B-B14F-4D97-AF65-F5344CB8AC3E}">
        <p14:creationId xmlns:p14="http://schemas.microsoft.com/office/powerpoint/2010/main" val="2348659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407</TotalTime>
  <Words>954</Words>
  <Application>Microsoft Office PowerPoint</Application>
  <PresentationFormat>Ekran Gösterisi (4:3)</PresentationFormat>
  <Paragraphs>202</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Kaynak</vt:lpstr>
      <vt:lpstr>Kalite Araçları</vt:lpstr>
      <vt:lpstr>Kalite Araçları</vt:lpstr>
      <vt:lpstr>Kalite Araçları</vt:lpstr>
      <vt:lpstr>Kalite Araçları</vt:lpstr>
      <vt:lpstr>Kalite Araçları</vt:lpstr>
      <vt:lpstr>Kalite Araçları</vt:lpstr>
      <vt:lpstr>Toplam Kalite Yönetiminin Eski 7 Aracı</vt:lpstr>
      <vt:lpstr> Süreç akış diyagramı</vt:lpstr>
      <vt:lpstr>Süreç akış diyagramı</vt:lpstr>
      <vt:lpstr>Çetele diyagramı</vt:lpstr>
      <vt:lpstr>Dağılım (serpme) diyagramı</vt:lpstr>
      <vt:lpstr>Histogram</vt:lpstr>
      <vt:lpstr>Sebep-sonuç diyagramı</vt:lpstr>
      <vt:lpstr>Pareto</vt:lpstr>
      <vt:lpstr>Kontrol Kartları</vt:lpstr>
      <vt:lpstr>Kontrol Kartları</vt:lpstr>
      <vt:lpstr>Toplam Kalite Yönetiminin Yeni 7 Aracı</vt:lpstr>
      <vt:lpstr>İlişki diyagramı</vt:lpstr>
      <vt:lpstr>Yakınlık diyagramı</vt:lpstr>
      <vt:lpstr>Ağaç diyagramı</vt:lpstr>
      <vt:lpstr>PowerPoint Sunusu</vt:lpstr>
      <vt:lpstr>Süreç karar program tablosu</vt:lpstr>
      <vt:lpstr>Süreç karar program tablosu</vt:lpstr>
      <vt:lpstr>Ok diyagramı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Toplam Kalite Yönetiminde Sürekli İyileştirme</dc:title>
  <dc:creator>Lenovo</dc:creator>
  <cp:lastModifiedBy>sagblfak</cp:lastModifiedBy>
  <cp:revision>37</cp:revision>
  <dcterms:created xsi:type="dcterms:W3CDTF">2017-02-09T15:29:17Z</dcterms:created>
  <dcterms:modified xsi:type="dcterms:W3CDTF">2017-03-09T06:59:55Z</dcterms:modified>
</cp:coreProperties>
</file>